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0.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1.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2.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3.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xml" ContentType="application/vnd.openxmlformats-officedocument.presentationml.tags+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 id="2147484969" r:id="rId16"/>
    <p:sldMasterId id="2147484982" r:id="rId17"/>
  </p:sldMasterIdLst>
  <p:notesMasterIdLst>
    <p:notesMasterId r:id="rId56"/>
  </p:notesMasterIdLst>
  <p:handoutMasterIdLst>
    <p:handoutMasterId r:id="rId57"/>
  </p:handoutMasterIdLst>
  <p:sldIdLst>
    <p:sldId id="1765" r:id="rId18"/>
    <p:sldId id="1551" r:id="rId19"/>
    <p:sldId id="4934" r:id="rId20"/>
    <p:sldId id="259" r:id="rId21"/>
    <p:sldId id="331" r:id="rId22"/>
    <p:sldId id="4933" r:id="rId23"/>
    <p:sldId id="1621" r:id="rId24"/>
    <p:sldId id="3769" r:id="rId25"/>
    <p:sldId id="4692" r:id="rId26"/>
    <p:sldId id="4770" r:id="rId27"/>
    <p:sldId id="4707" r:id="rId28"/>
    <p:sldId id="3766" r:id="rId29"/>
    <p:sldId id="1324" r:id="rId30"/>
    <p:sldId id="439" r:id="rId31"/>
    <p:sldId id="4772" r:id="rId32"/>
    <p:sldId id="4929" r:id="rId33"/>
    <p:sldId id="3614" r:id="rId34"/>
    <p:sldId id="4893" r:id="rId35"/>
    <p:sldId id="4931" r:id="rId36"/>
    <p:sldId id="4907" r:id="rId37"/>
    <p:sldId id="4922" r:id="rId38"/>
    <p:sldId id="4923" r:id="rId39"/>
    <p:sldId id="4924" r:id="rId40"/>
    <p:sldId id="4925" r:id="rId41"/>
    <p:sldId id="4926" r:id="rId42"/>
    <p:sldId id="4927" r:id="rId43"/>
    <p:sldId id="4909" r:id="rId44"/>
    <p:sldId id="4814" r:id="rId45"/>
    <p:sldId id="4896" r:id="rId46"/>
    <p:sldId id="3720" r:id="rId47"/>
    <p:sldId id="4902" r:id="rId48"/>
    <p:sldId id="4930" r:id="rId49"/>
    <p:sldId id="3751" r:id="rId50"/>
    <p:sldId id="3760" r:id="rId51"/>
    <p:sldId id="1696" r:id="rId52"/>
    <p:sldId id="3767" r:id="rId53"/>
    <p:sldId id="10753" r:id="rId54"/>
    <p:sldId id="1532"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3B10F-65FA-4400-BE02-12E245733374}" v="35" dt="2019-10-07T16:53:58.6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28" autoAdjust="0"/>
  </p:normalViewPr>
  <p:slideViewPr>
    <p:cSldViewPr snapToGrid="0">
      <p:cViewPr varScale="1">
        <p:scale>
          <a:sx n="79" d="100"/>
          <a:sy n="79" d="100"/>
        </p:scale>
        <p:origin x="36" y="89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viewProps" Target="viewProp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docChgLst>
    <pc:chgData name="Shawn Weisfeld" userId="aa867fe6-6944-4004-ad3f-f6eaeadf4f95" providerId="ADAL" clId="{6BB721DD-CEBA-4644-9BFD-AF575D035B55}"/>
    <pc:docChg chg="undo custSel addSld delSld modSld">
      <pc:chgData name="Shawn Weisfeld" userId="aa867fe6-6944-4004-ad3f-f6eaeadf4f95" providerId="ADAL" clId="{6BB721DD-CEBA-4644-9BFD-AF575D035B55}" dt="2019-07-31T23:30:35.499" v="886" actId="47"/>
      <pc:docMkLst>
        <pc:docMk/>
      </pc:docMkLst>
      <pc:sldChg chg="add del">
        <pc:chgData name="Shawn Weisfeld" userId="aa867fe6-6944-4004-ad3f-f6eaeadf4f95" providerId="ADAL" clId="{6BB721DD-CEBA-4644-9BFD-AF575D035B55}" dt="2019-07-31T23:30:35.499" v="886" actId="47"/>
        <pc:sldMkLst>
          <pc:docMk/>
          <pc:sldMk cId="2953741377" sldId="398"/>
        </pc:sldMkLst>
      </pc:sldChg>
      <pc:sldChg chg="del">
        <pc:chgData name="Shawn Weisfeld" userId="aa867fe6-6944-4004-ad3f-f6eaeadf4f95" providerId="ADAL" clId="{6BB721DD-CEBA-4644-9BFD-AF575D035B55}" dt="2019-07-28T18:42:00.435" v="22" actId="47"/>
        <pc:sldMkLst>
          <pc:docMk/>
          <pc:sldMk cId="1092283993" sldId="428"/>
        </pc:sldMkLst>
      </pc:sldChg>
      <pc:sldChg chg="addSp delSp modSp add del">
        <pc:chgData name="Shawn Weisfeld" userId="aa867fe6-6944-4004-ad3f-f6eaeadf4f95" providerId="ADAL" clId="{6BB721DD-CEBA-4644-9BFD-AF575D035B55}" dt="2019-07-31T23:24:06.091" v="669" actId="20577"/>
        <pc:sldMkLst>
          <pc:docMk/>
          <pc:sldMk cId="615709689" sldId="1551"/>
        </pc:sldMkLst>
        <pc:spChg chg="mod">
          <ac:chgData name="Shawn Weisfeld" userId="aa867fe6-6944-4004-ad3f-f6eaeadf4f95" providerId="ADAL" clId="{6BB721DD-CEBA-4644-9BFD-AF575D035B55}" dt="2019-07-31T23:18:44.570" v="465" actId="20577"/>
          <ac:spMkLst>
            <pc:docMk/>
            <pc:sldMk cId="615709689" sldId="1551"/>
            <ac:spMk id="2" creationId="{00000000-0000-0000-0000-000000000000}"/>
          </ac:spMkLst>
        </pc:spChg>
        <pc:spChg chg="add del">
          <ac:chgData name="Shawn Weisfeld" userId="aa867fe6-6944-4004-ad3f-f6eaeadf4f95" providerId="ADAL" clId="{6BB721DD-CEBA-4644-9BFD-AF575D035B55}" dt="2019-07-31T23:20:27.835" v="608"/>
          <ac:spMkLst>
            <pc:docMk/>
            <pc:sldMk cId="615709689" sldId="1551"/>
            <ac:spMk id="3" creationId="{622A94FD-3ECE-4466-8089-E179A9431432}"/>
          </ac:spMkLst>
        </pc:spChg>
        <pc:spChg chg="add mod">
          <ac:chgData name="Shawn Weisfeld" userId="aa867fe6-6944-4004-ad3f-f6eaeadf4f95" providerId="ADAL" clId="{6BB721DD-CEBA-4644-9BFD-AF575D035B55}" dt="2019-07-31T23:24:06.091" v="669" actId="20577"/>
          <ac:spMkLst>
            <pc:docMk/>
            <pc:sldMk cId="615709689" sldId="1551"/>
            <ac:spMk id="6" creationId="{65DC6341-10AF-4614-A558-026B8A2F2BED}"/>
          </ac:spMkLst>
        </pc:spChg>
        <pc:picChg chg="add del mod">
          <ac:chgData name="Shawn Weisfeld" userId="aa867fe6-6944-4004-ad3f-f6eaeadf4f95" providerId="ADAL" clId="{6BB721DD-CEBA-4644-9BFD-AF575D035B55}" dt="2019-07-31T23:20:51.782" v="609" actId="478"/>
          <ac:picMkLst>
            <pc:docMk/>
            <pc:sldMk cId="615709689" sldId="1551"/>
            <ac:picMk id="5" creationId="{D70B0A91-3B68-4995-994C-5078BDF6FB3E}"/>
          </ac:picMkLst>
        </pc:picChg>
        <pc:picChg chg="add mod">
          <ac:chgData name="Shawn Weisfeld" userId="aa867fe6-6944-4004-ad3f-f6eaeadf4f95" providerId="ADAL" clId="{6BB721DD-CEBA-4644-9BFD-AF575D035B55}" dt="2019-07-31T23:21:07.296" v="625" actId="1035"/>
          <ac:picMkLst>
            <pc:docMk/>
            <pc:sldMk cId="615709689" sldId="1551"/>
            <ac:picMk id="7" creationId="{C7112612-267F-471B-9D3F-08BB735FEF68}"/>
          </ac:picMkLst>
        </pc:picChg>
        <pc:picChg chg="mod">
          <ac:chgData name="Shawn Weisfeld" userId="aa867fe6-6944-4004-ad3f-f6eaeadf4f95" providerId="ADAL" clId="{6BB721DD-CEBA-4644-9BFD-AF575D035B55}" dt="2019-07-31T23:18:48.131" v="467" actId="1076"/>
          <ac:picMkLst>
            <pc:docMk/>
            <pc:sldMk cId="615709689" sldId="1551"/>
            <ac:picMk id="11" creationId="{00000000-0000-0000-0000-000000000000}"/>
          </ac:picMkLst>
        </pc:picChg>
      </pc:sldChg>
      <pc:sldChg chg="del">
        <pc:chgData name="Shawn Weisfeld" userId="aa867fe6-6944-4004-ad3f-f6eaeadf4f95" providerId="ADAL" clId="{6BB721DD-CEBA-4644-9BFD-AF575D035B55}" dt="2019-07-28T18:41:04.190" v="11" actId="47"/>
        <pc:sldMkLst>
          <pc:docMk/>
          <pc:sldMk cId="2447122405" sldId="1552"/>
        </pc:sldMkLst>
      </pc:sldChg>
      <pc:sldChg chg="del">
        <pc:chgData name="Shawn Weisfeld" userId="aa867fe6-6944-4004-ad3f-f6eaeadf4f95" providerId="ADAL" clId="{6BB721DD-CEBA-4644-9BFD-AF575D035B55}" dt="2019-07-28T18:42:03.501" v="24" actId="47"/>
        <pc:sldMkLst>
          <pc:docMk/>
          <pc:sldMk cId="3611751665" sldId="1554"/>
        </pc:sldMkLst>
      </pc:sldChg>
      <pc:sldChg chg="modSp">
        <pc:chgData name="Shawn Weisfeld" userId="aa867fe6-6944-4004-ad3f-f6eaeadf4f95" providerId="ADAL" clId="{6BB721DD-CEBA-4644-9BFD-AF575D035B55}" dt="2019-07-28T18:48:16.944" v="460" actId="20577"/>
        <pc:sldMkLst>
          <pc:docMk/>
          <pc:sldMk cId="1193738272" sldId="1765"/>
        </pc:sldMkLst>
        <pc:spChg chg="mod">
          <ac:chgData name="Shawn Weisfeld" userId="aa867fe6-6944-4004-ad3f-f6eaeadf4f95" providerId="ADAL" clId="{6BB721DD-CEBA-4644-9BFD-AF575D035B55}" dt="2019-07-28T18:48:16.944" v="460" actId="20577"/>
          <ac:spMkLst>
            <pc:docMk/>
            <pc:sldMk cId="1193738272" sldId="1765"/>
            <ac:spMk id="4" creationId="{272B4584-9F97-4C72-AA26-E766C03D981B}"/>
          </ac:spMkLst>
        </pc:spChg>
      </pc:sldChg>
      <pc:sldChg chg="del">
        <pc:chgData name="Shawn Weisfeld" userId="aa867fe6-6944-4004-ad3f-f6eaeadf4f95" providerId="ADAL" clId="{6BB721DD-CEBA-4644-9BFD-AF575D035B55}" dt="2019-07-28T18:41:36.334" v="16" actId="47"/>
        <pc:sldMkLst>
          <pc:docMk/>
          <pc:sldMk cId="3116039526" sldId="3616"/>
        </pc:sldMkLst>
      </pc:sldChg>
      <pc:sldChg chg="del">
        <pc:chgData name="Shawn Weisfeld" userId="aa867fe6-6944-4004-ad3f-f6eaeadf4f95" providerId="ADAL" clId="{6BB721DD-CEBA-4644-9BFD-AF575D035B55}" dt="2019-07-28T18:41:36.334" v="16" actId="47"/>
        <pc:sldMkLst>
          <pc:docMk/>
          <pc:sldMk cId="2238522511" sldId="3617"/>
        </pc:sldMkLst>
      </pc:sldChg>
      <pc:sldChg chg="del">
        <pc:chgData name="Shawn Weisfeld" userId="aa867fe6-6944-4004-ad3f-f6eaeadf4f95" providerId="ADAL" clId="{6BB721DD-CEBA-4644-9BFD-AF575D035B55}" dt="2019-07-28T18:41:36.334" v="16" actId="47"/>
        <pc:sldMkLst>
          <pc:docMk/>
          <pc:sldMk cId="2631318359" sldId="3618"/>
        </pc:sldMkLst>
      </pc:sldChg>
      <pc:sldChg chg="del">
        <pc:chgData name="Shawn Weisfeld" userId="aa867fe6-6944-4004-ad3f-f6eaeadf4f95" providerId="ADAL" clId="{6BB721DD-CEBA-4644-9BFD-AF575D035B55}" dt="2019-07-28T18:41:36.334" v="16" actId="47"/>
        <pc:sldMkLst>
          <pc:docMk/>
          <pc:sldMk cId="1124728536" sldId="3619"/>
        </pc:sldMkLst>
      </pc:sldChg>
      <pc:sldChg chg="del">
        <pc:chgData name="Shawn Weisfeld" userId="aa867fe6-6944-4004-ad3f-f6eaeadf4f95" providerId="ADAL" clId="{6BB721DD-CEBA-4644-9BFD-AF575D035B55}" dt="2019-07-28T18:41:37.882" v="17" actId="47"/>
        <pc:sldMkLst>
          <pc:docMk/>
          <pc:sldMk cId="2078171247" sldId="3620"/>
        </pc:sldMkLst>
      </pc:sldChg>
      <pc:sldChg chg="delSp modSp add">
        <pc:chgData name="Shawn Weisfeld" userId="aa867fe6-6944-4004-ad3f-f6eaeadf4f95" providerId="ADAL" clId="{6BB721DD-CEBA-4644-9BFD-AF575D035B55}" dt="2019-07-31T23:28:15.802" v="793" actId="404"/>
        <pc:sldMkLst>
          <pc:docMk/>
          <pc:sldMk cId="875239523" sldId="3621"/>
        </pc:sldMkLst>
        <pc:spChg chg="mod">
          <ac:chgData name="Shawn Weisfeld" userId="aa867fe6-6944-4004-ad3f-f6eaeadf4f95" providerId="ADAL" clId="{6BB721DD-CEBA-4644-9BFD-AF575D035B55}" dt="2019-07-31T23:28:15.802" v="793" actId="404"/>
          <ac:spMkLst>
            <pc:docMk/>
            <pc:sldMk cId="875239523" sldId="3621"/>
            <ac:spMk id="2" creationId="{F5F9A0B9-16EA-674C-9F51-93BF10956EE7}"/>
          </ac:spMkLst>
        </pc:spChg>
        <pc:spChg chg="del">
          <ac:chgData name="Shawn Weisfeld" userId="aa867fe6-6944-4004-ad3f-f6eaeadf4f95" providerId="ADAL" clId="{6BB721DD-CEBA-4644-9BFD-AF575D035B55}" dt="2019-07-31T23:28:00.781" v="791" actId="478"/>
          <ac:spMkLst>
            <pc:docMk/>
            <pc:sldMk cId="875239523" sldId="3621"/>
            <ac:spMk id="7" creationId="{3C7F126B-842B-0A41-9C34-F0B51DAF9DB4}"/>
          </ac:spMkLst>
        </pc:spChg>
      </pc:sldChg>
      <pc:sldChg chg="delSp add">
        <pc:chgData name="Shawn Weisfeld" userId="aa867fe6-6944-4004-ad3f-f6eaeadf4f95" providerId="ADAL" clId="{6BB721DD-CEBA-4644-9BFD-AF575D035B55}" dt="2019-07-31T23:28:36.603" v="795" actId="478"/>
        <pc:sldMkLst>
          <pc:docMk/>
          <pc:sldMk cId="3678274658" sldId="3622"/>
        </pc:sldMkLst>
        <pc:spChg chg="del">
          <ac:chgData name="Shawn Weisfeld" userId="aa867fe6-6944-4004-ad3f-f6eaeadf4f95" providerId="ADAL" clId="{6BB721DD-CEBA-4644-9BFD-AF575D035B55}" dt="2019-07-31T23:28:36.603" v="795" actId="478"/>
          <ac:spMkLst>
            <pc:docMk/>
            <pc:sldMk cId="3678274658" sldId="3622"/>
            <ac:spMk id="10" creationId="{1EF49DCA-0B87-F24B-B5C1-1E49400D180E}"/>
          </ac:spMkLst>
        </pc:spChg>
      </pc:sldChg>
      <pc:sldChg chg="delSp modSp add del">
        <pc:chgData name="Shawn Weisfeld" userId="aa867fe6-6944-4004-ad3f-f6eaeadf4f95" providerId="ADAL" clId="{6BB721DD-CEBA-4644-9BFD-AF575D035B55}" dt="2019-07-31T23:29:21.478" v="820" actId="20577"/>
        <pc:sldMkLst>
          <pc:docMk/>
          <pc:sldMk cId="1940555578" sldId="3623"/>
        </pc:sldMkLst>
        <pc:spChg chg="mod">
          <ac:chgData name="Shawn Weisfeld" userId="aa867fe6-6944-4004-ad3f-f6eaeadf4f95" providerId="ADAL" clId="{6BB721DD-CEBA-4644-9BFD-AF575D035B55}" dt="2019-07-31T23:29:21.478" v="820" actId="20577"/>
          <ac:spMkLst>
            <pc:docMk/>
            <pc:sldMk cId="1940555578" sldId="3623"/>
            <ac:spMk id="2" creationId="{F5F9A0B9-16EA-674C-9F51-93BF10956EE7}"/>
          </ac:spMkLst>
        </pc:spChg>
        <pc:spChg chg="del">
          <ac:chgData name="Shawn Weisfeld" userId="aa867fe6-6944-4004-ad3f-f6eaeadf4f95" providerId="ADAL" clId="{6BB721DD-CEBA-4644-9BFD-AF575D035B55}" dt="2019-07-31T23:28:48.464" v="796" actId="478"/>
          <ac:spMkLst>
            <pc:docMk/>
            <pc:sldMk cId="1940555578" sldId="3623"/>
            <ac:spMk id="7" creationId="{41BC9005-4636-8946-9647-5045FA6332FD}"/>
          </ac:spMkLst>
        </pc:spChg>
      </pc:sldChg>
      <pc:sldChg chg="delSp add">
        <pc:chgData name="Shawn Weisfeld" userId="aa867fe6-6944-4004-ad3f-f6eaeadf4f95" providerId="ADAL" clId="{6BB721DD-CEBA-4644-9BFD-AF575D035B55}" dt="2019-07-31T23:29:27.775" v="821" actId="478"/>
        <pc:sldMkLst>
          <pc:docMk/>
          <pc:sldMk cId="321641974" sldId="3624"/>
        </pc:sldMkLst>
        <pc:spChg chg="del">
          <ac:chgData name="Shawn Weisfeld" userId="aa867fe6-6944-4004-ad3f-f6eaeadf4f95" providerId="ADAL" clId="{6BB721DD-CEBA-4644-9BFD-AF575D035B55}" dt="2019-07-31T23:29:27.775" v="821" actId="478"/>
          <ac:spMkLst>
            <pc:docMk/>
            <pc:sldMk cId="321641974" sldId="3624"/>
            <ac:spMk id="8" creationId="{BCED411A-1B84-2A44-B961-E7B14EF93871}"/>
          </ac:spMkLst>
        </pc:spChg>
      </pc:sldChg>
      <pc:sldChg chg="del">
        <pc:chgData name="Shawn Weisfeld" userId="aa867fe6-6944-4004-ad3f-f6eaeadf4f95" providerId="ADAL" clId="{6BB721DD-CEBA-4644-9BFD-AF575D035B55}" dt="2019-07-28T18:41:26.850" v="14" actId="47"/>
        <pc:sldMkLst>
          <pc:docMk/>
          <pc:sldMk cId="902546547" sldId="3624"/>
        </pc:sldMkLst>
      </pc:sldChg>
      <pc:sldChg chg="del">
        <pc:chgData name="Shawn Weisfeld" userId="aa867fe6-6944-4004-ad3f-f6eaeadf4f95" providerId="ADAL" clId="{6BB721DD-CEBA-4644-9BFD-AF575D035B55}" dt="2019-07-28T18:41:30.883" v="15" actId="47"/>
        <pc:sldMkLst>
          <pc:docMk/>
          <pc:sldMk cId="1223420337" sldId="3625"/>
        </pc:sldMkLst>
      </pc:sldChg>
      <pc:sldChg chg="delSp add">
        <pc:chgData name="Shawn Weisfeld" userId="aa867fe6-6944-4004-ad3f-f6eaeadf4f95" providerId="ADAL" clId="{6BB721DD-CEBA-4644-9BFD-AF575D035B55}" dt="2019-07-31T23:28:22.488" v="794" actId="478"/>
        <pc:sldMkLst>
          <pc:docMk/>
          <pc:sldMk cId="1473274422" sldId="3634"/>
        </pc:sldMkLst>
        <pc:spChg chg="del">
          <ac:chgData name="Shawn Weisfeld" userId="aa867fe6-6944-4004-ad3f-f6eaeadf4f95" providerId="ADAL" clId="{6BB721DD-CEBA-4644-9BFD-AF575D035B55}" dt="2019-07-31T23:28:22.488" v="794" actId="478"/>
          <ac:spMkLst>
            <pc:docMk/>
            <pc:sldMk cId="1473274422" sldId="3634"/>
            <ac:spMk id="9" creationId="{8E104DE3-3C4D-AB49-AD5D-969F48DAD2A1}"/>
          </ac:spMkLst>
        </pc:spChg>
      </pc:sldChg>
      <pc:sldChg chg="del">
        <pc:chgData name="Shawn Weisfeld" userId="aa867fe6-6944-4004-ad3f-f6eaeadf4f95" providerId="ADAL" clId="{6BB721DD-CEBA-4644-9BFD-AF575D035B55}" dt="2019-07-28T18:42:01.701" v="23" actId="47"/>
        <pc:sldMkLst>
          <pc:docMk/>
          <pc:sldMk cId="3868052017" sldId="3732"/>
        </pc:sldMkLst>
      </pc:sldChg>
      <pc:sldChg chg="del">
        <pc:chgData name="Shawn Weisfeld" userId="aa867fe6-6944-4004-ad3f-f6eaeadf4f95" providerId="ADAL" clId="{6BB721DD-CEBA-4644-9BFD-AF575D035B55}" dt="2019-07-28T18:41:50.180" v="19" actId="47"/>
        <pc:sldMkLst>
          <pc:docMk/>
          <pc:sldMk cId="1496229150" sldId="3735"/>
        </pc:sldMkLst>
      </pc:sldChg>
      <pc:sldChg chg="del">
        <pc:chgData name="Shawn Weisfeld" userId="aa867fe6-6944-4004-ad3f-f6eaeadf4f95" providerId="ADAL" clId="{6BB721DD-CEBA-4644-9BFD-AF575D035B55}" dt="2019-07-28T18:41:36.334" v="16" actId="47"/>
        <pc:sldMkLst>
          <pc:docMk/>
          <pc:sldMk cId="1196220304" sldId="3746"/>
        </pc:sldMkLst>
      </pc:sldChg>
      <pc:sldChg chg="del">
        <pc:chgData name="Shawn Weisfeld" userId="aa867fe6-6944-4004-ad3f-f6eaeadf4f95" providerId="ADAL" clId="{6BB721DD-CEBA-4644-9BFD-AF575D035B55}" dt="2019-07-28T18:41:52.225" v="20" actId="47"/>
        <pc:sldMkLst>
          <pc:docMk/>
          <pc:sldMk cId="597569653" sldId="3753"/>
        </pc:sldMkLst>
      </pc:sldChg>
      <pc:sldChg chg="del">
        <pc:chgData name="Shawn Weisfeld" userId="aa867fe6-6944-4004-ad3f-f6eaeadf4f95" providerId="ADAL" clId="{6BB721DD-CEBA-4644-9BFD-AF575D035B55}" dt="2019-07-28T18:41:04.190" v="11" actId="47"/>
        <pc:sldMkLst>
          <pc:docMk/>
          <pc:sldMk cId="3552889399" sldId="3755"/>
        </pc:sldMkLst>
      </pc:sldChg>
      <pc:sldChg chg="del">
        <pc:chgData name="Shawn Weisfeld" userId="aa867fe6-6944-4004-ad3f-f6eaeadf4f95" providerId="ADAL" clId="{6BB721DD-CEBA-4644-9BFD-AF575D035B55}" dt="2019-07-28T18:41:59.707" v="21" actId="47"/>
        <pc:sldMkLst>
          <pc:docMk/>
          <pc:sldMk cId="911243196" sldId="3756"/>
        </pc:sldMkLst>
      </pc:sldChg>
      <pc:sldChg chg="del">
        <pc:chgData name="Shawn Weisfeld" userId="aa867fe6-6944-4004-ad3f-f6eaeadf4f95" providerId="ADAL" clId="{6BB721DD-CEBA-4644-9BFD-AF575D035B55}" dt="2019-07-28T18:41:36.334" v="16" actId="47"/>
        <pc:sldMkLst>
          <pc:docMk/>
          <pc:sldMk cId="1727415352" sldId="3759"/>
        </pc:sldMkLst>
      </pc:sldChg>
      <pc:sldChg chg="modSp">
        <pc:chgData name="Shawn Weisfeld" userId="aa867fe6-6944-4004-ad3f-f6eaeadf4f95" providerId="ADAL" clId="{6BB721DD-CEBA-4644-9BFD-AF575D035B55}" dt="2019-07-28T18:48:05.274" v="449" actId="1076"/>
        <pc:sldMkLst>
          <pc:docMk/>
          <pc:sldMk cId="3470001522" sldId="3766"/>
        </pc:sldMkLst>
        <pc:picChg chg="mod">
          <ac:chgData name="Shawn Weisfeld" userId="aa867fe6-6944-4004-ad3f-f6eaeadf4f95" providerId="ADAL" clId="{6BB721DD-CEBA-4644-9BFD-AF575D035B55}" dt="2019-07-28T18:48:05.274" v="449" actId="1076"/>
          <ac:picMkLst>
            <pc:docMk/>
            <pc:sldMk cId="3470001522" sldId="3766"/>
            <ac:picMk id="4" creationId="{5B0FAE2A-BB2F-4101-B6AB-7DCAB7E6D141}"/>
          </ac:picMkLst>
        </pc:picChg>
      </pc:sldChg>
      <pc:sldChg chg="modSp add">
        <pc:chgData name="Shawn Weisfeld" userId="aa867fe6-6944-4004-ad3f-f6eaeadf4f95" providerId="ADAL" clId="{6BB721DD-CEBA-4644-9BFD-AF575D035B55}" dt="2019-07-31T23:26:10.491" v="670" actId="20577"/>
        <pc:sldMkLst>
          <pc:docMk/>
          <pc:sldMk cId="3899456497" sldId="3770"/>
        </pc:sldMkLst>
        <pc:spChg chg="mod">
          <ac:chgData name="Shawn Weisfeld" userId="aa867fe6-6944-4004-ad3f-f6eaeadf4f95" providerId="ADAL" clId="{6BB721DD-CEBA-4644-9BFD-AF575D035B55}" dt="2019-07-28T18:44:29.053" v="389" actId="403"/>
          <ac:spMkLst>
            <pc:docMk/>
            <pc:sldMk cId="3899456497" sldId="3770"/>
            <ac:spMk id="2" creationId="{070CBD55-8974-4F28-AF78-2F3DFF77BE05}"/>
          </ac:spMkLst>
        </pc:spChg>
        <pc:spChg chg="mod">
          <ac:chgData name="Shawn Weisfeld" userId="aa867fe6-6944-4004-ad3f-f6eaeadf4f95" providerId="ADAL" clId="{6BB721DD-CEBA-4644-9BFD-AF575D035B55}" dt="2019-07-31T23:26:10.491" v="670" actId="20577"/>
          <ac:spMkLst>
            <pc:docMk/>
            <pc:sldMk cId="3899456497" sldId="3770"/>
            <ac:spMk id="3" creationId="{F7544E7D-29BF-427B-AFA1-E9EB502FE20E}"/>
          </ac:spMkLst>
        </pc:spChg>
      </pc:sldChg>
      <pc:sldChg chg="del">
        <pc:chgData name="Shawn Weisfeld" userId="aa867fe6-6944-4004-ad3f-f6eaeadf4f95" providerId="ADAL" clId="{6BB721DD-CEBA-4644-9BFD-AF575D035B55}" dt="2019-07-28T18:41:46.915" v="18" actId="47"/>
        <pc:sldMkLst>
          <pc:docMk/>
          <pc:sldMk cId="4119725916" sldId="3770"/>
        </pc:sldMkLst>
      </pc:sldChg>
      <pc:sldChg chg="modSp add del">
        <pc:chgData name="Shawn Weisfeld" userId="aa867fe6-6944-4004-ad3f-f6eaeadf4f95" providerId="ADAL" clId="{6BB721DD-CEBA-4644-9BFD-AF575D035B55}" dt="2019-07-31T23:11:19.828" v="461" actId="47"/>
        <pc:sldMkLst>
          <pc:docMk/>
          <pc:sldMk cId="105016664" sldId="3771"/>
        </pc:sldMkLst>
        <pc:spChg chg="mod">
          <ac:chgData name="Shawn Weisfeld" userId="aa867fe6-6944-4004-ad3f-f6eaeadf4f95" providerId="ADAL" clId="{6BB721DD-CEBA-4644-9BFD-AF575D035B55}" dt="2019-07-28T18:46:20.253" v="433" actId="404"/>
          <ac:spMkLst>
            <pc:docMk/>
            <pc:sldMk cId="105016664" sldId="3771"/>
            <ac:spMk id="2" creationId="{070CBD55-8974-4F28-AF78-2F3DFF77BE05}"/>
          </ac:spMkLst>
        </pc:spChg>
        <pc:spChg chg="mod">
          <ac:chgData name="Shawn Weisfeld" userId="aa867fe6-6944-4004-ad3f-f6eaeadf4f95" providerId="ADAL" clId="{6BB721DD-CEBA-4644-9BFD-AF575D035B55}" dt="2019-07-28T18:46:42.818" v="446" actId="313"/>
          <ac:spMkLst>
            <pc:docMk/>
            <pc:sldMk cId="105016664" sldId="3771"/>
            <ac:spMk id="3" creationId="{F7544E7D-29BF-427B-AFA1-E9EB502FE20E}"/>
          </ac:spMkLst>
        </pc:spChg>
      </pc:sldChg>
      <pc:sldChg chg="modSp add">
        <pc:chgData name="Shawn Weisfeld" userId="aa867fe6-6944-4004-ad3f-f6eaeadf4f95" providerId="ADAL" clId="{6BB721DD-CEBA-4644-9BFD-AF575D035B55}" dt="2019-07-31T23:29:58.161" v="882" actId="20577"/>
        <pc:sldMkLst>
          <pc:docMk/>
          <pc:sldMk cId="2306192283" sldId="3771"/>
        </pc:sldMkLst>
        <pc:spChg chg="mod">
          <ac:chgData name="Shawn Weisfeld" userId="aa867fe6-6944-4004-ad3f-f6eaeadf4f95" providerId="ADAL" clId="{6BB721DD-CEBA-4644-9BFD-AF575D035B55}" dt="2019-07-31T23:29:58.161" v="882" actId="20577"/>
          <ac:spMkLst>
            <pc:docMk/>
            <pc:sldMk cId="2306192283" sldId="3771"/>
            <ac:spMk id="2" creationId="{7554CA88-8821-4C3A-8D08-7836086594E3}"/>
          </ac:spMkLst>
        </pc:spChg>
        <pc:spChg chg="mod">
          <ac:chgData name="Shawn Weisfeld" userId="aa867fe6-6944-4004-ad3f-f6eaeadf4f95" providerId="ADAL" clId="{6BB721DD-CEBA-4644-9BFD-AF575D035B55}" dt="2019-07-31T23:26:20.610" v="675" actId="20577"/>
          <ac:spMkLst>
            <pc:docMk/>
            <pc:sldMk cId="2306192283" sldId="3771"/>
            <ac:spMk id="3" creationId="{A56DC8EE-86B8-46F7-881E-95424B675915}"/>
          </ac:spMkLst>
        </pc:spChg>
      </pc:sldChg>
      <pc:sldMasterChg chg="addSldLayout delSldLayout">
        <pc:chgData name="Shawn Weisfeld" userId="aa867fe6-6944-4004-ad3f-f6eaeadf4f95" providerId="ADAL" clId="{6BB721DD-CEBA-4644-9BFD-AF575D035B55}" dt="2019-07-31T23:30:35.499" v="886" actId="47"/>
        <pc:sldMasterMkLst>
          <pc:docMk/>
          <pc:sldMasterMk cId="1129535807" sldId="2147484871"/>
        </pc:sldMasterMkLst>
        <pc:sldLayoutChg chg="del">
          <pc:chgData name="Shawn Weisfeld" userId="aa867fe6-6944-4004-ad3f-f6eaeadf4f95" providerId="ADAL" clId="{6BB721DD-CEBA-4644-9BFD-AF575D035B55}" dt="2019-07-28T18:41:37.882" v="17" actId="47"/>
          <pc:sldLayoutMkLst>
            <pc:docMk/>
            <pc:sldMasterMk cId="1129535807" sldId="2147484871"/>
            <pc:sldLayoutMk cId="2724569607" sldId="2147484960"/>
          </pc:sldLayoutMkLst>
        </pc:sldLayoutChg>
        <pc:sldLayoutChg chg="del">
          <pc:chgData name="Shawn Weisfeld" userId="aa867fe6-6944-4004-ad3f-f6eaeadf4f95" providerId="ADAL" clId="{6BB721DD-CEBA-4644-9BFD-AF575D035B55}" dt="2019-07-28T18:41:52.225" v="20" actId="47"/>
          <pc:sldLayoutMkLst>
            <pc:docMk/>
            <pc:sldMasterMk cId="1129535807" sldId="2147484871"/>
            <pc:sldLayoutMk cId="3633190527" sldId="2147484963"/>
          </pc:sldLayoutMkLst>
        </pc:sldLayoutChg>
        <pc:sldLayoutChg chg="add del">
          <pc:chgData name="Shawn Weisfeld" userId="aa867fe6-6944-4004-ad3f-f6eaeadf4f95" providerId="ADAL" clId="{6BB721DD-CEBA-4644-9BFD-AF575D035B55}" dt="2019-07-31T23:30:35.499" v="886" actId="47"/>
          <pc:sldLayoutMkLst>
            <pc:docMk/>
            <pc:sldMasterMk cId="1129535807" sldId="2147484871"/>
            <pc:sldLayoutMk cId="2481627705" sldId="2147484965"/>
          </pc:sldLayoutMkLst>
        </pc:sldLayoutChg>
      </pc:sldMasterChg>
    </pc:docChg>
  </pc:docChgLst>
  <pc:docChgLst>
    <pc:chgData name="Shawn Weisfeld" userId="aa867fe6-6944-4004-ad3f-f6eaeadf4f95" providerId="ADAL" clId="{A8E3B10F-65FA-4400-BE02-12E245733374}"/>
    <pc:docChg chg="undo custSel addSld delSld modSld sldOrd">
      <pc:chgData name="Shawn Weisfeld" userId="aa867fe6-6944-4004-ad3f-f6eaeadf4f95" providerId="ADAL" clId="{A8E3B10F-65FA-4400-BE02-12E245733374}" dt="2019-10-07T16:54:33.472" v="144" actId="6549"/>
      <pc:docMkLst>
        <pc:docMk/>
      </pc:docMkLst>
      <pc:sldChg chg="modSp">
        <pc:chgData name="Shawn Weisfeld" userId="aa867fe6-6944-4004-ad3f-f6eaeadf4f95" providerId="ADAL" clId="{A8E3B10F-65FA-4400-BE02-12E245733374}" dt="2019-10-07T16:52:29.673" v="137" actId="20577"/>
        <pc:sldMkLst>
          <pc:docMk/>
          <pc:sldMk cId="3400710677" sldId="331"/>
        </pc:sldMkLst>
        <pc:spChg chg="mod">
          <ac:chgData name="Shawn Weisfeld" userId="aa867fe6-6944-4004-ad3f-f6eaeadf4f95" providerId="ADAL" clId="{A8E3B10F-65FA-4400-BE02-12E245733374}" dt="2019-10-07T16:52:29.673" v="137" actId="20577"/>
          <ac:spMkLst>
            <pc:docMk/>
            <pc:sldMk cId="3400710677" sldId="331"/>
            <ac:spMk id="6" creationId="{07171AAB-3FE7-42EE-A5DF-152F6AF77FF5}"/>
          </ac:spMkLst>
        </pc:spChg>
        <pc:picChg chg="mod">
          <ac:chgData name="Shawn Weisfeld" userId="aa867fe6-6944-4004-ad3f-f6eaeadf4f95" providerId="ADAL" clId="{A8E3B10F-65FA-4400-BE02-12E245733374}" dt="2019-10-07T16:52:03.759" v="125" actId="1076"/>
          <ac:picMkLst>
            <pc:docMk/>
            <pc:sldMk cId="3400710677" sldId="331"/>
            <ac:picMk id="1028" creationId="{C6A0D307-C083-434B-A20C-DAB856B6136C}"/>
          </ac:picMkLst>
        </pc:picChg>
      </pc:sldChg>
      <pc:sldChg chg="addSp delSp modSp">
        <pc:chgData name="Shawn Weisfeld" userId="aa867fe6-6944-4004-ad3f-f6eaeadf4f95" providerId="ADAL" clId="{A8E3B10F-65FA-4400-BE02-12E245733374}" dt="2019-10-07T16:39:15.131" v="47" actId="14100"/>
        <pc:sldMkLst>
          <pc:docMk/>
          <pc:sldMk cId="1193738272" sldId="1765"/>
        </pc:sldMkLst>
        <pc:spChg chg="del">
          <ac:chgData name="Shawn Weisfeld" userId="aa867fe6-6944-4004-ad3f-f6eaeadf4f95" providerId="ADAL" clId="{A8E3B10F-65FA-4400-BE02-12E245733374}" dt="2019-10-07T16:38:48.052" v="40" actId="478"/>
          <ac:spMkLst>
            <pc:docMk/>
            <pc:sldMk cId="1193738272" sldId="1765"/>
            <ac:spMk id="3" creationId="{E4F3BD63-2B7F-4EB4-8E14-DB771AC77D76}"/>
          </ac:spMkLst>
        </pc:spChg>
        <pc:spChg chg="mod">
          <ac:chgData name="Shawn Weisfeld" userId="aa867fe6-6944-4004-ad3f-f6eaeadf4f95" providerId="ADAL" clId="{A8E3B10F-65FA-4400-BE02-12E245733374}" dt="2019-10-07T16:39:12.726" v="46" actId="1076"/>
          <ac:spMkLst>
            <pc:docMk/>
            <pc:sldMk cId="1193738272" sldId="1765"/>
            <ac:spMk id="4" creationId="{272B4584-9F97-4C72-AA26-E766C03D981B}"/>
          </ac:spMkLst>
        </pc:spChg>
        <pc:spChg chg="del">
          <ac:chgData name="Shawn Weisfeld" userId="aa867fe6-6944-4004-ad3f-f6eaeadf4f95" providerId="ADAL" clId="{A8E3B10F-65FA-4400-BE02-12E245733374}" dt="2019-10-07T16:36:39.401" v="0" actId="478"/>
          <ac:spMkLst>
            <pc:docMk/>
            <pc:sldMk cId="1193738272" sldId="1765"/>
            <ac:spMk id="6" creationId="{0013CB69-27FA-4FD8-8C84-B4F1B591A363}"/>
          </ac:spMkLst>
        </pc:spChg>
        <pc:picChg chg="del">
          <ac:chgData name="Shawn Weisfeld" userId="aa867fe6-6944-4004-ad3f-f6eaeadf4f95" providerId="ADAL" clId="{A8E3B10F-65FA-4400-BE02-12E245733374}" dt="2019-10-07T16:36:55.586" v="24" actId="478"/>
          <ac:picMkLst>
            <pc:docMk/>
            <pc:sldMk cId="1193738272" sldId="1765"/>
            <ac:picMk id="2" creationId="{68107198-0EBA-4152-BB76-9BD1E2FD6043}"/>
          </ac:picMkLst>
        </pc:picChg>
        <pc:picChg chg="add del mod">
          <ac:chgData name="Shawn Weisfeld" userId="aa867fe6-6944-4004-ad3f-f6eaeadf4f95" providerId="ADAL" clId="{A8E3B10F-65FA-4400-BE02-12E245733374}" dt="2019-10-07T16:37:43.622" v="37" actId="478"/>
          <ac:picMkLst>
            <pc:docMk/>
            <pc:sldMk cId="1193738272" sldId="1765"/>
            <ac:picMk id="7" creationId="{58732135-26EC-4110-AB67-3D793B1339FF}"/>
          </ac:picMkLst>
        </pc:picChg>
        <pc:picChg chg="add mod">
          <ac:chgData name="Shawn Weisfeld" userId="aa867fe6-6944-4004-ad3f-f6eaeadf4f95" providerId="ADAL" clId="{A8E3B10F-65FA-4400-BE02-12E245733374}" dt="2019-10-07T16:39:15.131" v="47" actId="14100"/>
          <ac:picMkLst>
            <pc:docMk/>
            <pc:sldMk cId="1193738272" sldId="1765"/>
            <ac:picMk id="8" creationId="{99687F2B-E605-487F-9CE0-254E2A629FFF}"/>
          </ac:picMkLst>
        </pc:picChg>
        <pc:picChg chg="add del mod">
          <ac:chgData name="Shawn Weisfeld" userId="aa867fe6-6944-4004-ad3f-f6eaeadf4f95" providerId="ADAL" clId="{A8E3B10F-65FA-4400-BE02-12E245733374}" dt="2019-10-07T16:39:00.238" v="45" actId="478"/>
          <ac:picMkLst>
            <pc:docMk/>
            <pc:sldMk cId="1193738272" sldId="1765"/>
            <ac:picMk id="10" creationId="{69D5D314-CEB9-4813-9ED2-EB0187729A56}"/>
          </ac:picMkLst>
        </pc:picChg>
        <pc:picChg chg="del">
          <ac:chgData name="Shawn Weisfeld" userId="aa867fe6-6944-4004-ad3f-f6eaeadf4f95" providerId="ADAL" clId="{A8E3B10F-65FA-4400-BE02-12E245733374}" dt="2019-10-07T16:36:56.648" v="25" actId="478"/>
          <ac:picMkLst>
            <pc:docMk/>
            <pc:sldMk cId="1193738272" sldId="1765"/>
            <ac:picMk id="1026" creationId="{88CC7773-2583-4943-B1BD-1EBDC06BE18A}"/>
          </ac:picMkLst>
        </pc:picChg>
      </pc:sldChg>
      <pc:sldChg chg="addSp delSp modSp del">
        <pc:chgData name="Shawn Weisfeld" userId="aa867fe6-6944-4004-ad3f-f6eaeadf4f95" providerId="ADAL" clId="{A8E3B10F-65FA-4400-BE02-12E245733374}" dt="2019-10-07T16:40:19.232" v="49" actId="2696"/>
        <pc:sldMkLst>
          <pc:docMk/>
          <pc:sldMk cId="1323042071" sldId="1776"/>
        </pc:sldMkLst>
        <pc:spChg chg="del">
          <ac:chgData name="Shawn Weisfeld" userId="aa867fe6-6944-4004-ad3f-f6eaeadf4f95" providerId="ADAL" clId="{A8E3B10F-65FA-4400-BE02-12E245733374}" dt="2019-10-07T16:40:15.620" v="48" actId="478"/>
          <ac:spMkLst>
            <pc:docMk/>
            <pc:sldMk cId="1323042071" sldId="1776"/>
            <ac:spMk id="4" creationId="{272B4584-9F97-4C72-AA26-E766C03D981B}"/>
          </ac:spMkLst>
        </pc:spChg>
        <pc:spChg chg="add mod">
          <ac:chgData name="Shawn Weisfeld" userId="aa867fe6-6944-4004-ad3f-f6eaeadf4f95" providerId="ADAL" clId="{A8E3B10F-65FA-4400-BE02-12E245733374}" dt="2019-10-07T16:40:15.620" v="48" actId="478"/>
          <ac:spMkLst>
            <pc:docMk/>
            <pc:sldMk cId="1323042071" sldId="1776"/>
            <ac:spMk id="6" creationId="{F54F3F86-15DA-4961-9E71-116A3C1F163B}"/>
          </ac:spMkLst>
        </pc:spChg>
      </pc:sldChg>
      <pc:sldChg chg="addSp delSp modSp add ord modAnim">
        <pc:chgData name="Shawn Weisfeld" userId="aa867fe6-6944-4004-ad3f-f6eaeadf4f95" providerId="ADAL" clId="{A8E3B10F-65FA-4400-BE02-12E245733374}" dt="2019-10-07T16:51:09.283" v="108"/>
        <pc:sldMkLst>
          <pc:docMk/>
          <pc:sldMk cId="3470001522" sldId="3766"/>
        </pc:sldMkLst>
        <pc:spChg chg="add mod">
          <ac:chgData name="Shawn Weisfeld" userId="aa867fe6-6944-4004-ad3f-f6eaeadf4f95" providerId="ADAL" clId="{A8E3B10F-65FA-4400-BE02-12E245733374}" dt="2019-10-07T16:50:42.165" v="105" actId="1076"/>
          <ac:spMkLst>
            <pc:docMk/>
            <pc:sldMk cId="3470001522" sldId="3766"/>
            <ac:spMk id="3" creationId="{E9DCAB2C-E34E-4439-8FE7-B9D388E8BEE7}"/>
          </ac:spMkLst>
        </pc:spChg>
        <pc:picChg chg="add mod">
          <ac:chgData name="Shawn Weisfeld" userId="aa867fe6-6944-4004-ad3f-f6eaeadf4f95" providerId="ADAL" clId="{A8E3B10F-65FA-4400-BE02-12E245733374}" dt="2019-10-07T16:50:50.269" v="106" actId="12788"/>
          <ac:picMkLst>
            <pc:docMk/>
            <pc:sldMk cId="3470001522" sldId="3766"/>
            <ac:picMk id="2" creationId="{F4C71443-C69F-42DC-A40D-C5111BAB1366}"/>
          </ac:picMkLst>
        </pc:picChg>
        <pc:picChg chg="del mod">
          <ac:chgData name="Shawn Weisfeld" userId="aa867fe6-6944-4004-ad3f-f6eaeadf4f95" providerId="ADAL" clId="{A8E3B10F-65FA-4400-BE02-12E245733374}" dt="2019-10-07T16:46:39.976" v="96" actId="478"/>
          <ac:picMkLst>
            <pc:docMk/>
            <pc:sldMk cId="3470001522" sldId="3766"/>
            <ac:picMk id="4" creationId="{5B0FAE2A-BB2F-4101-B6AB-7DCAB7E6D141}"/>
          </ac:picMkLst>
        </pc:picChg>
      </pc:sldChg>
      <pc:sldChg chg="addSp delSp">
        <pc:chgData name="Shawn Weisfeld" userId="aa867fe6-6944-4004-ad3f-f6eaeadf4f95" providerId="ADAL" clId="{A8E3B10F-65FA-4400-BE02-12E245733374}" dt="2019-10-07T16:53:07.838" v="139"/>
        <pc:sldMkLst>
          <pc:docMk/>
          <pc:sldMk cId="132925926" sldId="3767"/>
        </pc:sldMkLst>
        <pc:spChg chg="add del">
          <ac:chgData name="Shawn Weisfeld" userId="aa867fe6-6944-4004-ad3f-f6eaeadf4f95" providerId="ADAL" clId="{A8E3B10F-65FA-4400-BE02-12E245733374}" dt="2019-10-07T16:53:07.838" v="139"/>
          <ac:spMkLst>
            <pc:docMk/>
            <pc:sldMk cId="132925926" sldId="3767"/>
            <ac:spMk id="4" creationId="{C9E333E0-32CA-456C-B13C-A3A5AFBBC5B8}"/>
          </ac:spMkLst>
        </pc:spChg>
      </pc:sldChg>
      <pc:sldChg chg="addSp delSp modSp new mod modClrScheme chgLayout">
        <pc:chgData name="Shawn Weisfeld" userId="aa867fe6-6944-4004-ad3f-f6eaeadf4f95" providerId="ADAL" clId="{A8E3B10F-65FA-4400-BE02-12E245733374}" dt="2019-10-07T16:42:46.278" v="90" actId="1076"/>
        <pc:sldMkLst>
          <pc:docMk/>
          <pc:sldMk cId="4103527210" sldId="4934"/>
        </pc:sldMkLst>
        <pc:spChg chg="del">
          <ac:chgData name="Shawn Weisfeld" userId="aa867fe6-6944-4004-ad3f-f6eaeadf4f95" providerId="ADAL" clId="{A8E3B10F-65FA-4400-BE02-12E245733374}" dt="2019-10-07T16:40:31.536" v="51" actId="700"/>
          <ac:spMkLst>
            <pc:docMk/>
            <pc:sldMk cId="4103527210" sldId="4934"/>
            <ac:spMk id="2" creationId="{43216E54-98FF-436A-9E86-2C45C9FE1560}"/>
          </ac:spMkLst>
        </pc:spChg>
        <pc:spChg chg="del">
          <ac:chgData name="Shawn Weisfeld" userId="aa867fe6-6944-4004-ad3f-f6eaeadf4f95" providerId="ADAL" clId="{A8E3B10F-65FA-4400-BE02-12E245733374}" dt="2019-10-07T16:40:31.536" v="51" actId="700"/>
          <ac:spMkLst>
            <pc:docMk/>
            <pc:sldMk cId="4103527210" sldId="4934"/>
            <ac:spMk id="3" creationId="{5B8A0424-9F30-44C2-9E76-892A96347D41}"/>
          </ac:spMkLst>
        </pc:spChg>
        <pc:spChg chg="add mod">
          <ac:chgData name="Shawn Weisfeld" userId="aa867fe6-6944-4004-ad3f-f6eaeadf4f95" providerId="ADAL" clId="{A8E3B10F-65FA-4400-BE02-12E245733374}" dt="2019-10-07T16:42:46.278" v="90" actId="1076"/>
          <ac:spMkLst>
            <pc:docMk/>
            <pc:sldMk cId="4103527210" sldId="4934"/>
            <ac:spMk id="6" creationId="{B90C7812-5419-4C50-AC23-EC750C52F2FE}"/>
          </ac:spMkLst>
        </pc:spChg>
        <pc:picChg chg="add mod">
          <ac:chgData name="Shawn Weisfeld" userId="aa867fe6-6944-4004-ad3f-f6eaeadf4f95" providerId="ADAL" clId="{A8E3B10F-65FA-4400-BE02-12E245733374}" dt="2019-10-07T16:40:36.717" v="53" actId="27614"/>
          <ac:picMkLst>
            <pc:docMk/>
            <pc:sldMk cId="4103527210" sldId="4934"/>
            <ac:picMk id="5" creationId="{D3D81224-26F8-49FC-A584-04DD49627545}"/>
          </ac:picMkLst>
        </pc:picChg>
      </pc:sldChg>
      <pc:sldChg chg="modSp add del modNotesTx">
        <pc:chgData name="Shawn Weisfeld" userId="aa867fe6-6944-4004-ad3f-f6eaeadf4f95" providerId="ADAL" clId="{A8E3B10F-65FA-4400-BE02-12E245733374}" dt="2019-10-07T16:54:33.472" v="144" actId="6549"/>
        <pc:sldMkLst>
          <pc:docMk/>
          <pc:sldMk cId="74667897" sldId="10753"/>
        </pc:sldMkLst>
        <pc:spChg chg="mod">
          <ac:chgData name="Shawn Weisfeld" userId="aa867fe6-6944-4004-ad3f-f6eaeadf4f95" providerId="ADAL" clId="{A8E3B10F-65FA-4400-BE02-12E245733374}" dt="2019-10-07T16:53:58.617" v="143" actId="207"/>
          <ac:spMkLst>
            <pc:docMk/>
            <pc:sldMk cId="74667897" sldId="10753"/>
            <ac:spMk id="37" creationId="{00000000-0000-0000-0000-000000000000}"/>
          </ac:spMkLst>
        </pc:spChg>
        <pc:spChg chg="mod">
          <ac:chgData name="Shawn Weisfeld" userId="aa867fe6-6944-4004-ad3f-f6eaeadf4f95" providerId="ADAL" clId="{A8E3B10F-65FA-4400-BE02-12E245733374}" dt="2019-10-07T16:53:52.599" v="142" actId="207"/>
          <ac:spMkLst>
            <pc:docMk/>
            <pc:sldMk cId="74667897" sldId="10753"/>
            <ac:spMk id="38" creationId="{00000000-0000-0000-0000-000000000000}"/>
          </ac:spMkLst>
        </pc:spChg>
      </pc:sldChg>
    </pc:docChg>
  </pc:docChgLst>
  <pc:docChgLst>
    <pc:chgData name="Shawn Weisfeld" userId="aa867fe6-6944-4004-ad3f-f6eaeadf4f95" providerId="ADAL" clId="{883151EB-5233-4CC5-822C-8E42AF8D402E}"/>
    <pc:docChg chg="undo custSel addSld delSld modSld sldOrd">
      <pc:chgData name="Shawn Weisfeld" userId="aa867fe6-6944-4004-ad3f-f6eaeadf4f95" providerId="ADAL" clId="{883151EB-5233-4CC5-822C-8E42AF8D402E}" dt="2019-08-08T16:32:34.967" v="1441" actId="5793"/>
      <pc:docMkLst>
        <pc:docMk/>
      </pc:docMkLst>
      <pc:sldChg chg="add del modTransition setBg">
        <pc:chgData name="Shawn Weisfeld" userId="aa867fe6-6944-4004-ad3f-f6eaeadf4f95" providerId="ADAL" clId="{883151EB-5233-4CC5-822C-8E42AF8D402E}" dt="2019-08-08T15:31:20.600" v="896"/>
        <pc:sldMkLst>
          <pc:docMk/>
          <pc:sldMk cId="1161542744" sldId="259"/>
        </pc:sldMkLst>
      </pc:sldChg>
      <pc:sldChg chg="del">
        <pc:chgData name="Shawn Weisfeld" userId="aa867fe6-6944-4004-ad3f-f6eaeadf4f95" providerId="ADAL" clId="{883151EB-5233-4CC5-822C-8E42AF8D402E}" dt="2019-08-07T16:07:51.603" v="795" actId="47"/>
        <pc:sldMkLst>
          <pc:docMk/>
          <pc:sldMk cId="2313973515" sldId="295"/>
        </pc:sldMkLst>
      </pc:sldChg>
      <pc:sldChg chg="add del modTransition">
        <pc:chgData name="Shawn Weisfeld" userId="aa867fe6-6944-4004-ad3f-f6eaeadf4f95" providerId="ADAL" clId="{883151EB-5233-4CC5-822C-8E42AF8D402E}" dt="2019-08-08T15:31:20.600" v="896"/>
        <pc:sldMkLst>
          <pc:docMk/>
          <pc:sldMk cId="3400710677" sldId="331"/>
        </pc:sldMkLst>
      </pc:sldChg>
      <pc:sldChg chg="ord">
        <pc:chgData name="Shawn Weisfeld" userId="aa867fe6-6944-4004-ad3f-f6eaeadf4f95" providerId="ADAL" clId="{883151EB-5233-4CC5-822C-8E42AF8D402E}" dt="2019-08-07T15:31:20.049" v="184"/>
        <pc:sldMkLst>
          <pc:docMk/>
          <pc:sldMk cId="3216022049" sldId="439"/>
        </pc:sldMkLst>
      </pc:sldChg>
      <pc:sldChg chg="add del">
        <pc:chgData name="Shawn Weisfeld" userId="aa867fe6-6944-4004-ad3f-f6eaeadf4f95" providerId="ADAL" clId="{883151EB-5233-4CC5-822C-8E42AF8D402E}" dt="2019-08-07T15:51:27.759" v="270" actId="47"/>
        <pc:sldMkLst>
          <pc:docMk/>
          <pc:sldMk cId="3225888846" sldId="1409"/>
        </pc:sldMkLst>
      </pc:sldChg>
      <pc:sldChg chg="delSp modSp">
        <pc:chgData name="Shawn Weisfeld" userId="aa867fe6-6944-4004-ad3f-f6eaeadf4f95" providerId="ADAL" clId="{883151EB-5233-4CC5-822C-8E42AF8D402E}" dt="2019-08-08T15:33:53.009" v="1096" actId="20577"/>
        <pc:sldMkLst>
          <pc:docMk/>
          <pc:sldMk cId="615709689" sldId="1551"/>
        </pc:sldMkLst>
        <pc:spChg chg="mod">
          <ac:chgData name="Shawn Weisfeld" userId="aa867fe6-6944-4004-ad3f-f6eaeadf4f95" providerId="ADAL" clId="{883151EB-5233-4CC5-822C-8E42AF8D402E}" dt="2019-08-08T15:33:53.009" v="1096" actId="20577"/>
          <ac:spMkLst>
            <pc:docMk/>
            <pc:sldMk cId="615709689" sldId="1551"/>
            <ac:spMk id="2" creationId="{00000000-0000-0000-0000-000000000000}"/>
          </ac:spMkLst>
        </pc:spChg>
        <pc:spChg chg="del">
          <ac:chgData name="Shawn Weisfeld" userId="aa867fe6-6944-4004-ad3f-f6eaeadf4f95" providerId="ADAL" clId="{883151EB-5233-4CC5-822C-8E42AF8D402E}" dt="2019-08-07T15:13:54.876" v="49" actId="478"/>
          <ac:spMkLst>
            <pc:docMk/>
            <pc:sldMk cId="615709689" sldId="1551"/>
            <ac:spMk id="6" creationId="{65DC6341-10AF-4614-A558-026B8A2F2BED}"/>
          </ac:spMkLst>
        </pc:spChg>
        <pc:spChg chg="mod">
          <ac:chgData name="Shawn Weisfeld" userId="aa867fe6-6944-4004-ad3f-f6eaeadf4f95" providerId="ADAL" clId="{883151EB-5233-4CC5-822C-8E42AF8D402E}" dt="2019-08-07T15:13:51.077" v="47" actId="20577"/>
          <ac:spMkLst>
            <pc:docMk/>
            <pc:sldMk cId="615709689" sldId="1551"/>
            <ac:spMk id="12" creationId="{00000000-0000-0000-0000-000000000000}"/>
          </ac:spMkLst>
        </pc:spChg>
        <pc:picChg chg="del">
          <ac:chgData name="Shawn Weisfeld" userId="aa867fe6-6944-4004-ad3f-f6eaeadf4f95" providerId="ADAL" clId="{883151EB-5233-4CC5-822C-8E42AF8D402E}" dt="2019-08-07T15:13:53.182" v="48" actId="478"/>
          <ac:picMkLst>
            <pc:docMk/>
            <pc:sldMk cId="615709689" sldId="1551"/>
            <ac:picMk id="7" creationId="{C7112612-267F-471B-9D3F-08BB735FEF68}"/>
          </ac:picMkLst>
        </pc:picChg>
      </pc:sldChg>
      <pc:sldChg chg="addSp modSp">
        <pc:chgData name="Shawn Weisfeld" userId="aa867fe6-6944-4004-ad3f-f6eaeadf4f95" providerId="ADAL" clId="{883151EB-5233-4CC5-822C-8E42AF8D402E}" dt="2019-08-07T15:27:19.435" v="180" actId="20577"/>
        <pc:sldMkLst>
          <pc:docMk/>
          <pc:sldMk cId="1751245455" sldId="1621"/>
        </pc:sldMkLst>
        <pc:spChg chg="add mod">
          <ac:chgData name="Shawn Weisfeld" userId="aa867fe6-6944-4004-ad3f-f6eaeadf4f95" providerId="ADAL" clId="{883151EB-5233-4CC5-822C-8E42AF8D402E}" dt="2019-08-07T15:27:19.435" v="180" actId="20577"/>
          <ac:spMkLst>
            <pc:docMk/>
            <pc:sldMk cId="1751245455" sldId="1621"/>
            <ac:spMk id="2" creationId="{AD77318B-CC0D-4014-97C7-B8624DDC3470}"/>
          </ac:spMkLst>
        </pc:spChg>
      </pc:sldChg>
      <pc:sldChg chg="addSp modSp">
        <pc:chgData name="Shawn Weisfeld" userId="aa867fe6-6944-4004-ad3f-f6eaeadf4f95" providerId="ADAL" clId="{883151EB-5233-4CC5-822C-8E42AF8D402E}" dt="2019-08-08T16:32:34.967" v="1441" actId="5793"/>
        <pc:sldMkLst>
          <pc:docMk/>
          <pc:sldMk cId="1193738272" sldId="1765"/>
        </pc:sldMkLst>
        <pc:spChg chg="add mod ord">
          <ac:chgData name="Shawn Weisfeld" userId="aa867fe6-6944-4004-ad3f-f6eaeadf4f95" providerId="ADAL" clId="{883151EB-5233-4CC5-822C-8E42AF8D402E}" dt="2019-08-07T15:16:41.367" v="68" actId="14100"/>
          <ac:spMkLst>
            <pc:docMk/>
            <pc:sldMk cId="1193738272" sldId="1765"/>
            <ac:spMk id="3" creationId="{E4F3BD63-2B7F-4EB4-8E14-DB771AC77D76}"/>
          </ac:spMkLst>
        </pc:spChg>
        <pc:spChg chg="mod">
          <ac:chgData name="Shawn Weisfeld" userId="aa867fe6-6944-4004-ad3f-f6eaeadf4f95" providerId="ADAL" clId="{883151EB-5233-4CC5-822C-8E42AF8D402E}" dt="2019-08-07T15:13:38.802" v="39" actId="20577"/>
          <ac:spMkLst>
            <pc:docMk/>
            <pc:sldMk cId="1193738272" sldId="1765"/>
            <ac:spMk id="4" creationId="{272B4584-9F97-4C72-AA26-E766C03D981B}"/>
          </ac:spMkLst>
        </pc:spChg>
        <pc:spChg chg="mod">
          <ac:chgData name="Shawn Weisfeld" userId="aa867fe6-6944-4004-ad3f-f6eaeadf4f95" providerId="ADAL" clId="{883151EB-5233-4CC5-822C-8E42AF8D402E}" dt="2019-08-07T15:13:45.437" v="43" actId="20577"/>
          <ac:spMkLst>
            <pc:docMk/>
            <pc:sldMk cId="1193738272" sldId="1765"/>
            <ac:spMk id="5" creationId="{C2A14C8A-9E1E-42B3-B177-E1A184A07AC7}"/>
          </ac:spMkLst>
        </pc:spChg>
        <pc:spChg chg="add mod">
          <ac:chgData name="Shawn Weisfeld" userId="aa867fe6-6944-4004-ad3f-f6eaeadf4f95" providerId="ADAL" clId="{883151EB-5233-4CC5-822C-8E42AF8D402E}" dt="2019-08-08T16:32:34.967" v="1441" actId="5793"/>
          <ac:spMkLst>
            <pc:docMk/>
            <pc:sldMk cId="1193738272" sldId="1765"/>
            <ac:spMk id="6" creationId="{0013CB69-27FA-4FD8-8C84-B4F1B591A363}"/>
          </ac:spMkLst>
        </pc:spChg>
        <pc:picChg chg="add mod">
          <ac:chgData name="Shawn Weisfeld" userId="aa867fe6-6944-4004-ad3f-f6eaeadf4f95" providerId="ADAL" clId="{883151EB-5233-4CC5-822C-8E42AF8D402E}" dt="2019-08-07T15:15:58.828" v="61" actId="1076"/>
          <ac:picMkLst>
            <pc:docMk/>
            <pc:sldMk cId="1193738272" sldId="1765"/>
            <ac:picMk id="2" creationId="{68107198-0EBA-4152-BB76-9BD1E2FD6043}"/>
          </ac:picMkLst>
        </pc:picChg>
        <pc:picChg chg="add mod">
          <ac:chgData name="Shawn Weisfeld" userId="aa867fe6-6944-4004-ad3f-f6eaeadf4f95" providerId="ADAL" clId="{883151EB-5233-4CC5-822C-8E42AF8D402E}" dt="2019-08-07T15:16:50.146" v="82" actId="1038"/>
          <ac:picMkLst>
            <pc:docMk/>
            <pc:sldMk cId="1193738272" sldId="1765"/>
            <ac:picMk id="1026" creationId="{88CC7773-2583-4943-B1BD-1EBDC06BE18A}"/>
          </ac:picMkLst>
        </pc:picChg>
      </pc:sldChg>
      <pc:sldChg chg="add">
        <pc:chgData name="Shawn Weisfeld" userId="aa867fe6-6944-4004-ad3f-f6eaeadf4f95" providerId="ADAL" clId="{883151EB-5233-4CC5-822C-8E42AF8D402E}" dt="2019-08-08T15:30:39.914" v="894"/>
        <pc:sldMkLst>
          <pc:docMk/>
          <pc:sldMk cId="1323042071" sldId="1776"/>
        </pc:sldMkLst>
      </pc:sldChg>
      <pc:sldChg chg="modSp">
        <pc:chgData name="Shawn Weisfeld" userId="aa867fe6-6944-4004-ad3f-f6eaeadf4f95" providerId="ADAL" clId="{883151EB-5233-4CC5-822C-8E42AF8D402E}" dt="2019-08-07T15:51:13.141" v="269" actId="6549"/>
        <pc:sldMkLst>
          <pc:docMk/>
          <pc:sldMk cId="2749618974" sldId="3614"/>
        </pc:sldMkLst>
        <pc:spChg chg="mod">
          <ac:chgData name="Shawn Weisfeld" userId="aa867fe6-6944-4004-ad3f-f6eaeadf4f95" providerId="ADAL" clId="{883151EB-5233-4CC5-822C-8E42AF8D402E}" dt="2019-08-07T15:51:13.141" v="269" actId="6549"/>
          <ac:spMkLst>
            <pc:docMk/>
            <pc:sldMk cId="2749618974" sldId="3614"/>
            <ac:spMk id="6" creationId="{47D51737-462B-4A8B-A92B-2CDB4020FFC7}"/>
          </ac:spMkLst>
        </pc:spChg>
      </pc:sldChg>
      <pc:sldChg chg="del">
        <pc:chgData name="Shawn Weisfeld" userId="aa867fe6-6944-4004-ad3f-f6eaeadf4f95" providerId="ADAL" clId="{883151EB-5233-4CC5-822C-8E42AF8D402E}" dt="2019-08-07T15:30:59.806" v="183" actId="47"/>
        <pc:sldMkLst>
          <pc:docMk/>
          <pc:sldMk cId="875239523" sldId="3621"/>
        </pc:sldMkLst>
      </pc:sldChg>
      <pc:sldChg chg="del">
        <pc:chgData name="Shawn Weisfeld" userId="aa867fe6-6944-4004-ad3f-f6eaeadf4f95" providerId="ADAL" clId="{883151EB-5233-4CC5-822C-8E42AF8D402E}" dt="2019-08-07T15:30:59.806" v="183" actId="47"/>
        <pc:sldMkLst>
          <pc:docMk/>
          <pc:sldMk cId="3678274658" sldId="3622"/>
        </pc:sldMkLst>
      </pc:sldChg>
      <pc:sldChg chg="del">
        <pc:chgData name="Shawn Weisfeld" userId="aa867fe6-6944-4004-ad3f-f6eaeadf4f95" providerId="ADAL" clId="{883151EB-5233-4CC5-822C-8E42AF8D402E}" dt="2019-08-07T15:30:59.806" v="183" actId="47"/>
        <pc:sldMkLst>
          <pc:docMk/>
          <pc:sldMk cId="1940555578" sldId="3623"/>
        </pc:sldMkLst>
      </pc:sldChg>
      <pc:sldChg chg="del">
        <pc:chgData name="Shawn Weisfeld" userId="aa867fe6-6944-4004-ad3f-f6eaeadf4f95" providerId="ADAL" clId="{883151EB-5233-4CC5-822C-8E42AF8D402E}" dt="2019-08-07T15:30:59.806" v="183" actId="47"/>
        <pc:sldMkLst>
          <pc:docMk/>
          <pc:sldMk cId="321641974" sldId="3624"/>
        </pc:sldMkLst>
      </pc:sldChg>
      <pc:sldChg chg="del">
        <pc:chgData name="Shawn Weisfeld" userId="aa867fe6-6944-4004-ad3f-f6eaeadf4f95" providerId="ADAL" clId="{883151EB-5233-4CC5-822C-8E42AF8D402E}" dt="2019-08-07T15:30:59.806" v="183" actId="47"/>
        <pc:sldMkLst>
          <pc:docMk/>
          <pc:sldMk cId="1473274422" sldId="3634"/>
        </pc:sldMkLst>
      </pc:sldChg>
      <pc:sldChg chg="add">
        <pc:chgData name="Shawn Weisfeld" userId="aa867fe6-6944-4004-ad3f-f6eaeadf4f95" providerId="ADAL" clId="{883151EB-5233-4CC5-822C-8E42AF8D402E}" dt="2019-08-07T15:50:40.430" v="259"/>
        <pc:sldMkLst>
          <pc:docMk/>
          <pc:sldMk cId="2810241983" sldId="3720"/>
        </pc:sldMkLst>
      </pc:sldChg>
      <pc:sldChg chg="addSp delSp modSp">
        <pc:chgData name="Shawn Weisfeld" userId="aa867fe6-6944-4004-ad3f-f6eaeadf4f95" providerId="ADAL" clId="{883151EB-5233-4CC5-822C-8E42AF8D402E}" dt="2019-08-08T15:43:07.448" v="1387" actId="1076"/>
        <pc:sldMkLst>
          <pc:docMk/>
          <pc:sldMk cId="84645837" sldId="3760"/>
        </pc:sldMkLst>
        <pc:spChg chg="add del">
          <ac:chgData name="Shawn Weisfeld" userId="aa867fe6-6944-4004-ad3f-f6eaeadf4f95" providerId="ADAL" clId="{883151EB-5233-4CC5-822C-8E42AF8D402E}" dt="2019-08-08T15:41:43.267" v="1239"/>
          <ac:spMkLst>
            <pc:docMk/>
            <pc:sldMk cId="84645837" sldId="3760"/>
            <ac:spMk id="2" creationId="{A8946D31-831C-41F9-8181-28BDB7390909}"/>
          </ac:spMkLst>
        </pc:spChg>
        <pc:spChg chg="add mod">
          <ac:chgData name="Shawn Weisfeld" userId="aa867fe6-6944-4004-ad3f-f6eaeadf4f95" providerId="ADAL" clId="{883151EB-5233-4CC5-822C-8E42AF8D402E}" dt="2019-08-08T15:43:07.448" v="1387" actId="1076"/>
          <ac:spMkLst>
            <pc:docMk/>
            <pc:sldMk cId="84645837" sldId="3760"/>
            <ac:spMk id="3" creationId="{2673BE1E-EACC-4416-8EE7-96C765791BDD}"/>
          </ac:spMkLst>
        </pc:spChg>
      </pc:sldChg>
      <pc:sldChg chg="del">
        <pc:chgData name="Shawn Weisfeld" userId="aa867fe6-6944-4004-ad3f-f6eaeadf4f95" providerId="ADAL" clId="{883151EB-5233-4CC5-822C-8E42AF8D402E}" dt="2019-08-07T15:50:52.705" v="261" actId="47"/>
        <pc:sldMkLst>
          <pc:docMk/>
          <pc:sldMk cId="3470001522" sldId="3766"/>
        </pc:sldMkLst>
      </pc:sldChg>
      <pc:sldChg chg="del">
        <pc:chgData name="Shawn Weisfeld" userId="aa867fe6-6944-4004-ad3f-f6eaeadf4f95" providerId="ADAL" clId="{883151EB-5233-4CC5-822C-8E42AF8D402E}" dt="2019-08-07T15:30:59.806" v="183" actId="47"/>
        <pc:sldMkLst>
          <pc:docMk/>
          <pc:sldMk cId="3899456497" sldId="3770"/>
        </pc:sldMkLst>
      </pc:sldChg>
      <pc:sldChg chg="del">
        <pc:chgData name="Shawn Weisfeld" userId="aa867fe6-6944-4004-ad3f-f6eaeadf4f95" providerId="ADAL" clId="{883151EB-5233-4CC5-822C-8E42AF8D402E}" dt="2019-08-07T15:30:59.806" v="183" actId="47"/>
        <pc:sldMkLst>
          <pc:docMk/>
          <pc:sldMk cId="2306192283" sldId="3771"/>
        </pc:sldMkLst>
      </pc:sldChg>
      <pc:sldChg chg="add ord">
        <pc:chgData name="Shawn Weisfeld" userId="aa867fe6-6944-4004-ad3f-f6eaeadf4f95" providerId="ADAL" clId="{883151EB-5233-4CC5-822C-8E42AF8D402E}" dt="2019-08-07T15:38:56.861" v="231"/>
        <pc:sldMkLst>
          <pc:docMk/>
          <pc:sldMk cId="2139295712" sldId="4692"/>
        </pc:sldMkLst>
      </pc:sldChg>
      <pc:sldChg chg="add ord">
        <pc:chgData name="Shawn Weisfeld" userId="aa867fe6-6944-4004-ad3f-f6eaeadf4f95" providerId="ADAL" clId="{883151EB-5233-4CC5-822C-8E42AF8D402E}" dt="2019-08-07T15:38:56.861" v="231"/>
        <pc:sldMkLst>
          <pc:docMk/>
          <pc:sldMk cId="2932532130" sldId="4707"/>
        </pc:sldMkLst>
      </pc:sldChg>
      <pc:sldChg chg="add del ord">
        <pc:chgData name="Shawn Weisfeld" userId="aa867fe6-6944-4004-ad3f-f6eaeadf4f95" providerId="ADAL" clId="{883151EB-5233-4CC5-822C-8E42AF8D402E}" dt="2019-08-07T15:44:21.419" v="232" actId="47"/>
        <pc:sldMkLst>
          <pc:docMk/>
          <pc:sldMk cId="1845626139" sldId="4720"/>
        </pc:sldMkLst>
      </pc:sldChg>
      <pc:sldChg chg="add ord">
        <pc:chgData name="Shawn Weisfeld" userId="aa867fe6-6944-4004-ad3f-f6eaeadf4f95" providerId="ADAL" clId="{883151EB-5233-4CC5-822C-8E42AF8D402E}" dt="2019-08-07T15:38:56.861" v="231"/>
        <pc:sldMkLst>
          <pc:docMk/>
          <pc:sldMk cId="1438536586" sldId="4770"/>
        </pc:sldMkLst>
      </pc:sldChg>
      <pc:sldChg chg="add ord">
        <pc:chgData name="Shawn Weisfeld" userId="aa867fe6-6944-4004-ad3f-f6eaeadf4f95" providerId="ADAL" clId="{883151EB-5233-4CC5-822C-8E42AF8D402E}" dt="2019-08-07T15:29:24.436" v="182"/>
        <pc:sldMkLst>
          <pc:docMk/>
          <pc:sldMk cId="3762725315" sldId="4772"/>
        </pc:sldMkLst>
      </pc:sldChg>
      <pc:sldChg chg="addSp delSp modSp add del">
        <pc:chgData name="Shawn Weisfeld" userId="aa867fe6-6944-4004-ad3f-f6eaeadf4f95" providerId="ADAL" clId="{883151EB-5233-4CC5-822C-8E42AF8D402E}" dt="2019-08-07T15:50:45.492" v="260" actId="47"/>
        <pc:sldMkLst>
          <pc:docMk/>
          <pc:sldMk cId="2966529718" sldId="4773"/>
        </pc:sldMkLst>
        <pc:spChg chg="del">
          <ac:chgData name="Shawn Weisfeld" userId="aa867fe6-6944-4004-ad3f-f6eaeadf4f95" providerId="ADAL" clId="{883151EB-5233-4CC5-822C-8E42AF8D402E}" dt="2019-08-07T15:35:54.252" v="224"/>
          <ac:spMkLst>
            <pc:docMk/>
            <pc:sldMk cId="2966529718" sldId="4773"/>
            <ac:spMk id="2" creationId="{2D12CCF9-8FD6-4FC7-B3C7-8F44A6C9865D}"/>
          </ac:spMkLst>
        </pc:spChg>
        <pc:spChg chg="del">
          <ac:chgData name="Shawn Weisfeld" userId="aa867fe6-6944-4004-ad3f-f6eaeadf4f95" providerId="ADAL" clId="{883151EB-5233-4CC5-822C-8E42AF8D402E}" dt="2019-08-07T15:35:54.252" v="224"/>
          <ac:spMkLst>
            <pc:docMk/>
            <pc:sldMk cId="2966529718" sldId="4773"/>
            <ac:spMk id="3" creationId="{41C340C5-F30A-460A-96BB-161B024189A3}"/>
          </ac:spMkLst>
        </pc:spChg>
        <pc:spChg chg="del">
          <ac:chgData name="Shawn Weisfeld" userId="aa867fe6-6944-4004-ad3f-f6eaeadf4f95" providerId="ADAL" clId="{883151EB-5233-4CC5-822C-8E42AF8D402E}" dt="2019-08-07T15:35:54.252" v="224"/>
          <ac:spMkLst>
            <pc:docMk/>
            <pc:sldMk cId="2966529718" sldId="4773"/>
            <ac:spMk id="4" creationId="{F74850B4-1BC6-4B0C-8899-33216433CD21}"/>
          </ac:spMkLst>
        </pc:spChg>
        <pc:spChg chg="del">
          <ac:chgData name="Shawn Weisfeld" userId="aa867fe6-6944-4004-ad3f-f6eaeadf4f95" providerId="ADAL" clId="{883151EB-5233-4CC5-822C-8E42AF8D402E}" dt="2019-08-07T15:35:54.252" v="224"/>
          <ac:spMkLst>
            <pc:docMk/>
            <pc:sldMk cId="2966529718" sldId="4773"/>
            <ac:spMk id="5" creationId="{BD218660-7BD5-464B-BB25-71AC9A9103A1}"/>
          </ac:spMkLst>
        </pc:spChg>
        <pc:spChg chg="del">
          <ac:chgData name="Shawn Weisfeld" userId="aa867fe6-6944-4004-ad3f-f6eaeadf4f95" providerId="ADAL" clId="{883151EB-5233-4CC5-822C-8E42AF8D402E}" dt="2019-08-07T15:35:54.252" v="224"/>
          <ac:spMkLst>
            <pc:docMk/>
            <pc:sldMk cId="2966529718" sldId="4773"/>
            <ac:spMk id="6" creationId="{0F3AD700-75CA-4954-9549-A40D738491D4}"/>
          </ac:spMkLst>
        </pc:spChg>
        <pc:spChg chg="add mod">
          <ac:chgData name="Shawn Weisfeld" userId="aa867fe6-6944-4004-ad3f-f6eaeadf4f95" providerId="ADAL" clId="{883151EB-5233-4CC5-822C-8E42AF8D402E}" dt="2019-08-07T15:36:10.162" v="229" actId="20577"/>
          <ac:spMkLst>
            <pc:docMk/>
            <pc:sldMk cId="2966529718" sldId="4773"/>
            <ac:spMk id="7" creationId="{F9B97634-557F-4FF6-A38F-BE7CEDF6A4DE}"/>
          </ac:spMkLst>
        </pc:spChg>
        <pc:spChg chg="add mod">
          <ac:chgData name="Shawn Weisfeld" userId="aa867fe6-6944-4004-ad3f-f6eaeadf4f95" providerId="ADAL" clId="{883151EB-5233-4CC5-822C-8E42AF8D402E}" dt="2019-08-07T15:35:54.252" v="224"/>
          <ac:spMkLst>
            <pc:docMk/>
            <pc:sldMk cId="2966529718" sldId="4773"/>
            <ac:spMk id="8" creationId="{5FED4881-5C41-486E-9F87-44E85956C951}"/>
          </ac:spMkLst>
        </pc:spChg>
      </pc:sldChg>
      <pc:sldChg chg="add">
        <pc:chgData name="Shawn Weisfeld" userId="aa867fe6-6944-4004-ad3f-f6eaeadf4f95" providerId="ADAL" clId="{883151EB-5233-4CC5-822C-8E42AF8D402E}" dt="2019-08-07T15:50:40.430" v="259"/>
        <pc:sldMkLst>
          <pc:docMk/>
          <pc:sldMk cId="2073959660" sldId="4814"/>
        </pc:sldMkLst>
      </pc:sldChg>
      <pc:sldChg chg="addSp delSp modSp add">
        <pc:chgData name="Shawn Weisfeld" userId="aa867fe6-6944-4004-ad3f-f6eaeadf4f95" providerId="ADAL" clId="{883151EB-5233-4CC5-822C-8E42AF8D402E}" dt="2019-08-07T15:54:49.691" v="316" actId="478"/>
        <pc:sldMkLst>
          <pc:docMk/>
          <pc:sldMk cId="1484795713" sldId="4893"/>
        </pc:sldMkLst>
        <pc:spChg chg="add">
          <ac:chgData name="Shawn Weisfeld" userId="aa867fe6-6944-4004-ad3f-f6eaeadf4f95" providerId="ADAL" clId="{883151EB-5233-4CC5-822C-8E42AF8D402E}" dt="2019-08-07T15:54:40.622" v="313"/>
          <ac:spMkLst>
            <pc:docMk/>
            <pc:sldMk cId="1484795713" sldId="4893"/>
            <ac:spMk id="34" creationId="{618B10D3-CC16-4227-A1D0-C4787F97FFE6}"/>
          </ac:spMkLst>
        </pc:spChg>
        <pc:spChg chg="add">
          <ac:chgData name="Shawn Weisfeld" userId="aa867fe6-6944-4004-ad3f-f6eaeadf4f95" providerId="ADAL" clId="{883151EB-5233-4CC5-822C-8E42AF8D402E}" dt="2019-08-07T15:54:40.622" v="313"/>
          <ac:spMkLst>
            <pc:docMk/>
            <pc:sldMk cId="1484795713" sldId="4893"/>
            <ac:spMk id="35" creationId="{C429DE30-2DC3-4363-963F-65F2B4831EA4}"/>
          </ac:spMkLst>
        </pc:spChg>
        <pc:spChg chg="add">
          <ac:chgData name="Shawn Weisfeld" userId="aa867fe6-6944-4004-ad3f-f6eaeadf4f95" providerId="ADAL" clId="{883151EB-5233-4CC5-822C-8E42AF8D402E}" dt="2019-08-07T15:54:40.622" v="313"/>
          <ac:spMkLst>
            <pc:docMk/>
            <pc:sldMk cId="1484795713" sldId="4893"/>
            <ac:spMk id="36" creationId="{366CAFC4-F47D-4FD4-9061-DFDFEE92883B}"/>
          </ac:spMkLst>
        </pc:spChg>
        <pc:spChg chg="add">
          <ac:chgData name="Shawn Weisfeld" userId="aa867fe6-6944-4004-ad3f-f6eaeadf4f95" providerId="ADAL" clId="{883151EB-5233-4CC5-822C-8E42AF8D402E}" dt="2019-08-07T15:54:40.622" v="313"/>
          <ac:spMkLst>
            <pc:docMk/>
            <pc:sldMk cId="1484795713" sldId="4893"/>
            <ac:spMk id="37" creationId="{7CC0C7CB-1A2C-4CBD-840E-5BD01FBF8EC4}"/>
          </ac:spMkLst>
        </pc:spChg>
        <pc:spChg chg="add">
          <ac:chgData name="Shawn Weisfeld" userId="aa867fe6-6944-4004-ad3f-f6eaeadf4f95" providerId="ADAL" clId="{883151EB-5233-4CC5-822C-8E42AF8D402E}" dt="2019-08-07T15:54:40.622" v="313"/>
          <ac:spMkLst>
            <pc:docMk/>
            <pc:sldMk cId="1484795713" sldId="4893"/>
            <ac:spMk id="38" creationId="{4BC3949F-4CF2-4098-AF18-12FE74954333}"/>
          </ac:spMkLst>
        </pc:spChg>
        <pc:spChg chg="add">
          <ac:chgData name="Shawn Weisfeld" userId="aa867fe6-6944-4004-ad3f-f6eaeadf4f95" providerId="ADAL" clId="{883151EB-5233-4CC5-822C-8E42AF8D402E}" dt="2019-08-07T15:54:40.622" v="313"/>
          <ac:spMkLst>
            <pc:docMk/>
            <pc:sldMk cId="1484795713" sldId="4893"/>
            <ac:spMk id="39" creationId="{A6BE6090-3F03-4955-A989-D95CE78BC4CC}"/>
          </ac:spMkLst>
        </pc:spChg>
        <pc:spChg chg="add">
          <ac:chgData name="Shawn Weisfeld" userId="aa867fe6-6944-4004-ad3f-f6eaeadf4f95" providerId="ADAL" clId="{883151EB-5233-4CC5-822C-8E42AF8D402E}" dt="2019-08-07T15:54:40.622" v="313"/>
          <ac:spMkLst>
            <pc:docMk/>
            <pc:sldMk cId="1484795713" sldId="4893"/>
            <ac:spMk id="41" creationId="{DAD99956-BEB2-447F-B799-5F537F2D886D}"/>
          </ac:spMkLst>
        </pc:spChg>
        <pc:spChg chg="mod">
          <ac:chgData name="Shawn Weisfeld" userId="aa867fe6-6944-4004-ad3f-f6eaeadf4f95" providerId="ADAL" clId="{883151EB-5233-4CC5-822C-8E42AF8D402E}" dt="2019-08-07T15:52:19.191" v="301" actId="1035"/>
          <ac:spMkLst>
            <pc:docMk/>
            <pc:sldMk cId="1484795713" sldId="4893"/>
            <ac:spMk id="76" creationId="{8F639AFC-E521-4FF8-8738-62BFBA217797}"/>
          </ac:spMkLst>
        </pc:spChg>
        <pc:spChg chg="mod">
          <ac:chgData name="Shawn Weisfeld" userId="aa867fe6-6944-4004-ad3f-f6eaeadf4f95" providerId="ADAL" clId="{883151EB-5233-4CC5-822C-8E42AF8D402E}" dt="2019-08-07T15:52:19.791" v="302" actId="20577"/>
          <ac:spMkLst>
            <pc:docMk/>
            <pc:sldMk cId="1484795713" sldId="4893"/>
            <ac:spMk id="77" creationId="{B9043793-C609-4510-849A-4C7AF888D1C1}"/>
          </ac:spMkLst>
        </pc:spChg>
        <pc:grpChg chg="add del mod">
          <ac:chgData name="Shawn Weisfeld" userId="aa867fe6-6944-4004-ad3f-f6eaeadf4f95" providerId="ADAL" clId="{883151EB-5233-4CC5-822C-8E42AF8D402E}" dt="2019-08-07T15:54:49.691" v="316" actId="478"/>
          <ac:grpSpMkLst>
            <pc:docMk/>
            <pc:sldMk cId="1484795713" sldId="4893"/>
            <ac:grpSpMk id="33" creationId="{064C607C-CDF0-404C-BB95-45414F2533C9}"/>
          </ac:grpSpMkLst>
        </pc:grpChg>
        <pc:picChg chg="add mod modCrop">
          <ac:chgData name="Shawn Weisfeld" userId="aa867fe6-6944-4004-ad3f-f6eaeadf4f95" providerId="ADAL" clId="{883151EB-5233-4CC5-822C-8E42AF8D402E}" dt="2019-08-07T15:54:06.842" v="312" actId="1076"/>
          <ac:picMkLst>
            <pc:docMk/>
            <pc:sldMk cId="1484795713" sldId="4893"/>
            <ac:picMk id="4" creationId="{A3696F28-C6FE-4768-B419-91353FAE1CCD}"/>
          </ac:picMkLst>
        </pc:picChg>
      </pc:sldChg>
      <pc:sldChg chg="add">
        <pc:chgData name="Shawn Weisfeld" userId="aa867fe6-6944-4004-ad3f-f6eaeadf4f95" providerId="ADAL" clId="{883151EB-5233-4CC5-822C-8E42AF8D402E}" dt="2019-08-07T15:50:40.430" v="259"/>
        <pc:sldMkLst>
          <pc:docMk/>
          <pc:sldMk cId="3960590045" sldId="4896"/>
        </pc:sldMkLst>
      </pc:sldChg>
      <pc:sldChg chg="add del">
        <pc:chgData name="Shawn Weisfeld" userId="aa867fe6-6944-4004-ad3f-f6eaeadf4f95" providerId="ADAL" clId="{883151EB-5233-4CC5-822C-8E42AF8D402E}" dt="2019-08-07T16:07:23.276" v="791" actId="47"/>
        <pc:sldMkLst>
          <pc:docMk/>
          <pc:sldMk cId="193117622" sldId="4898"/>
        </pc:sldMkLst>
      </pc:sldChg>
      <pc:sldChg chg="delSp modSp add">
        <pc:chgData name="Shawn Weisfeld" userId="aa867fe6-6944-4004-ad3f-f6eaeadf4f95" providerId="ADAL" clId="{883151EB-5233-4CC5-822C-8E42AF8D402E}" dt="2019-08-07T16:07:41.285" v="794" actId="1076"/>
        <pc:sldMkLst>
          <pc:docMk/>
          <pc:sldMk cId="2372695434" sldId="4902"/>
        </pc:sldMkLst>
        <pc:spChg chg="mod topLvl">
          <ac:chgData name="Shawn Weisfeld" userId="aa867fe6-6944-4004-ad3f-f6eaeadf4f95" providerId="ADAL" clId="{883151EB-5233-4CC5-822C-8E42AF8D402E}" dt="2019-08-07T16:07:37.186" v="793" actId="165"/>
          <ac:spMkLst>
            <pc:docMk/>
            <pc:sldMk cId="2372695434" sldId="4902"/>
            <ac:spMk id="8" creationId="{31ECFCD3-A572-45B3-93F1-25DBB4850EA3}"/>
          </ac:spMkLst>
        </pc:spChg>
        <pc:grpChg chg="del mod">
          <ac:chgData name="Shawn Weisfeld" userId="aa867fe6-6944-4004-ad3f-f6eaeadf4f95" providerId="ADAL" clId="{883151EB-5233-4CC5-822C-8E42AF8D402E}" dt="2019-08-07T16:07:37.186" v="793" actId="165"/>
          <ac:grpSpMkLst>
            <pc:docMk/>
            <pc:sldMk cId="2372695434" sldId="4902"/>
            <ac:grpSpMk id="10" creationId="{3BC3DFE3-E88F-49EB-8925-687D238697EB}"/>
          </ac:grpSpMkLst>
        </pc:grpChg>
        <pc:picChg chg="mod topLvl">
          <ac:chgData name="Shawn Weisfeld" userId="aa867fe6-6944-4004-ad3f-f6eaeadf4f95" providerId="ADAL" clId="{883151EB-5233-4CC5-822C-8E42AF8D402E}" dt="2019-08-07T16:07:41.285" v="794" actId="1076"/>
          <ac:picMkLst>
            <pc:docMk/>
            <pc:sldMk cId="2372695434" sldId="4902"/>
            <ac:picMk id="9" creationId="{3A4F4E45-4F6B-421A-B779-FB1A8F98F17B}"/>
          </ac:picMkLst>
        </pc:picChg>
      </pc:sldChg>
      <pc:sldChg chg="add">
        <pc:chgData name="Shawn Weisfeld" userId="aa867fe6-6944-4004-ad3f-f6eaeadf4f95" providerId="ADAL" clId="{883151EB-5233-4CC5-822C-8E42AF8D402E}" dt="2019-08-07T15:50:40.430" v="259"/>
        <pc:sldMkLst>
          <pc:docMk/>
          <pc:sldMk cId="198860370" sldId="4907"/>
        </pc:sldMkLst>
      </pc:sldChg>
      <pc:sldChg chg="delSp modSp add delAnim">
        <pc:chgData name="Shawn Weisfeld" userId="aa867fe6-6944-4004-ad3f-f6eaeadf4f95" providerId="ADAL" clId="{883151EB-5233-4CC5-822C-8E42AF8D402E}" dt="2019-08-08T15:36:01.180" v="1224" actId="478"/>
        <pc:sldMkLst>
          <pc:docMk/>
          <pc:sldMk cId="2031079181" sldId="4909"/>
        </pc:sldMkLst>
        <pc:spChg chg="mod">
          <ac:chgData name="Shawn Weisfeld" userId="aa867fe6-6944-4004-ad3f-f6eaeadf4f95" providerId="ADAL" clId="{883151EB-5233-4CC5-822C-8E42AF8D402E}" dt="2019-08-08T15:35:58.619" v="1223" actId="20577"/>
          <ac:spMkLst>
            <pc:docMk/>
            <pc:sldMk cId="2031079181" sldId="4909"/>
            <ac:spMk id="3" creationId="{0E785B4E-D15E-4A49-81B3-1ED5E1E44AE2}"/>
          </ac:spMkLst>
        </pc:spChg>
        <pc:spChg chg="del">
          <ac:chgData name="Shawn Weisfeld" userId="aa867fe6-6944-4004-ad3f-f6eaeadf4f95" providerId="ADAL" clId="{883151EB-5233-4CC5-822C-8E42AF8D402E}" dt="2019-08-08T15:36:01.180" v="1224" actId="478"/>
          <ac:spMkLst>
            <pc:docMk/>
            <pc:sldMk cId="2031079181" sldId="4909"/>
            <ac:spMk id="45" creationId="{F5B55069-EFC4-4797-8A62-F45A611F1DC6}"/>
          </ac:spMkLst>
        </pc:spChg>
      </pc:sldChg>
      <pc:sldChg chg="modSp add">
        <pc:chgData name="Shawn Weisfeld" userId="aa867fe6-6944-4004-ad3f-f6eaeadf4f95" providerId="ADAL" clId="{883151EB-5233-4CC5-822C-8E42AF8D402E}" dt="2019-08-08T15:34:39.210" v="1110" actId="20577"/>
        <pc:sldMkLst>
          <pc:docMk/>
          <pc:sldMk cId="3597205193" sldId="4922"/>
        </pc:sldMkLst>
        <pc:spChg chg="mod">
          <ac:chgData name="Shawn Weisfeld" userId="aa867fe6-6944-4004-ad3f-f6eaeadf4f95" providerId="ADAL" clId="{883151EB-5233-4CC5-822C-8E42AF8D402E}" dt="2019-08-08T15:34:39.210" v="1110" actId="20577"/>
          <ac:spMkLst>
            <pc:docMk/>
            <pc:sldMk cId="3597205193" sldId="4922"/>
            <ac:spMk id="3" creationId="{0E785B4E-D15E-4A49-81B3-1ED5E1E44AE2}"/>
          </ac:spMkLst>
        </pc:spChg>
      </pc:sldChg>
      <pc:sldChg chg="modSp add">
        <pc:chgData name="Shawn Weisfeld" userId="aa867fe6-6944-4004-ad3f-f6eaeadf4f95" providerId="ADAL" clId="{883151EB-5233-4CC5-822C-8E42AF8D402E}" dt="2019-08-08T15:34:48.520" v="1115" actId="20577"/>
        <pc:sldMkLst>
          <pc:docMk/>
          <pc:sldMk cId="326195827" sldId="4923"/>
        </pc:sldMkLst>
        <pc:spChg chg="mod">
          <ac:chgData name="Shawn Weisfeld" userId="aa867fe6-6944-4004-ad3f-f6eaeadf4f95" providerId="ADAL" clId="{883151EB-5233-4CC5-822C-8E42AF8D402E}" dt="2019-08-08T15:34:48.520" v="1115" actId="20577"/>
          <ac:spMkLst>
            <pc:docMk/>
            <pc:sldMk cId="326195827" sldId="4923"/>
            <ac:spMk id="3" creationId="{0E785B4E-D15E-4A49-81B3-1ED5E1E44AE2}"/>
          </ac:spMkLst>
        </pc:spChg>
      </pc:sldChg>
      <pc:sldChg chg="modSp add">
        <pc:chgData name="Shawn Weisfeld" userId="aa867fe6-6944-4004-ad3f-f6eaeadf4f95" providerId="ADAL" clId="{883151EB-5233-4CC5-822C-8E42AF8D402E}" dt="2019-08-08T15:35:28.349" v="1196" actId="20577"/>
        <pc:sldMkLst>
          <pc:docMk/>
          <pc:sldMk cId="1031594096" sldId="4924"/>
        </pc:sldMkLst>
        <pc:spChg chg="mod">
          <ac:chgData name="Shawn Weisfeld" userId="aa867fe6-6944-4004-ad3f-f6eaeadf4f95" providerId="ADAL" clId="{883151EB-5233-4CC5-822C-8E42AF8D402E}" dt="2019-08-08T15:35:28.349" v="1196" actId="20577"/>
          <ac:spMkLst>
            <pc:docMk/>
            <pc:sldMk cId="1031594096" sldId="4924"/>
            <ac:spMk id="3" creationId="{0E785B4E-D15E-4A49-81B3-1ED5E1E44AE2}"/>
          </ac:spMkLst>
        </pc:spChg>
      </pc:sldChg>
      <pc:sldChg chg="modSp add">
        <pc:chgData name="Shawn Weisfeld" userId="aa867fe6-6944-4004-ad3f-f6eaeadf4f95" providerId="ADAL" clId="{883151EB-5233-4CC5-822C-8E42AF8D402E}" dt="2019-08-08T15:35:22.144" v="1193" actId="14100"/>
        <pc:sldMkLst>
          <pc:docMk/>
          <pc:sldMk cId="2891774587" sldId="4925"/>
        </pc:sldMkLst>
        <pc:spChg chg="mod">
          <ac:chgData name="Shawn Weisfeld" userId="aa867fe6-6944-4004-ad3f-f6eaeadf4f95" providerId="ADAL" clId="{883151EB-5233-4CC5-822C-8E42AF8D402E}" dt="2019-08-08T15:35:22.144" v="1193" actId="14100"/>
          <ac:spMkLst>
            <pc:docMk/>
            <pc:sldMk cId="2891774587" sldId="4925"/>
            <ac:spMk id="3" creationId="{0E785B4E-D15E-4A49-81B3-1ED5E1E44AE2}"/>
          </ac:spMkLst>
        </pc:spChg>
      </pc:sldChg>
      <pc:sldChg chg="modSp add">
        <pc:chgData name="Shawn Weisfeld" userId="aa867fe6-6944-4004-ad3f-f6eaeadf4f95" providerId="ADAL" clId="{883151EB-5233-4CC5-822C-8E42AF8D402E}" dt="2019-08-08T15:35:38.256" v="1205" actId="20577"/>
        <pc:sldMkLst>
          <pc:docMk/>
          <pc:sldMk cId="3114253210" sldId="4926"/>
        </pc:sldMkLst>
        <pc:spChg chg="mod">
          <ac:chgData name="Shawn Weisfeld" userId="aa867fe6-6944-4004-ad3f-f6eaeadf4f95" providerId="ADAL" clId="{883151EB-5233-4CC5-822C-8E42AF8D402E}" dt="2019-08-08T15:35:38.256" v="1205" actId="20577"/>
          <ac:spMkLst>
            <pc:docMk/>
            <pc:sldMk cId="3114253210" sldId="4926"/>
            <ac:spMk id="3" creationId="{0E785B4E-D15E-4A49-81B3-1ED5E1E44AE2}"/>
          </ac:spMkLst>
        </pc:spChg>
      </pc:sldChg>
      <pc:sldChg chg="modSp add">
        <pc:chgData name="Shawn Weisfeld" userId="aa867fe6-6944-4004-ad3f-f6eaeadf4f95" providerId="ADAL" clId="{883151EB-5233-4CC5-822C-8E42AF8D402E}" dt="2019-08-08T15:35:45.739" v="1215" actId="20577"/>
        <pc:sldMkLst>
          <pc:docMk/>
          <pc:sldMk cId="2837135416" sldId="4927"/>
        </pc:sldMkLst>
        <pc:spChg chg="mod">
          <ac:chgData name="Shawn Weisfeld" userId="aa867fe6-6944-4004-ad3f-f6eaeadf4f95" providerId="ADAL" clId="{883151EB-5233-4CC5-822C-8E42AF8D402E}" dt="2019-08-08T15:35:45.739" v="1215" actId="20577"/>
          <ac:spMkLst>
            <pc:docMk/>
            <pc:sldMk cId="2837135416" sldId="4927"/>
            <ac:spMk id="3" creationId="{0E785B4E-D15E-4A49-81B3-1ED5E1E44AE2}"/>
          </ac:spMkLst>
        </pc:spChg>
      </pc:sldChg>
      <pc:sldChg chg="add del">
        <pc:chgData name="Shawn Weisfeld" userId="aa867fe6-6944-4004-ad3f-f6eaeadf4f95" providerId="ADAL" clId="{883151EB-5233-4CC5-822C-8E42AF8D402E}" dt="2019-08-07T15:57:15.916" v="319" actId="47"/>
        <pc:sldMkLst>
          <pc:docMk/>
          <pc:sldMk cId="4227777796" sldId="4928"/>
        </pc:sldMkLst>
      </pc:sldChg>
      <pc:sldChg chg="delSp modSp add">
        <pc:chgData name="Shawn Weisfeld" userId="aa867fe6-6944-4004-ad3f-f6eaeadf4f95" providerId="ADAL" clId="{883151EB-5233-4CC5-822C-8E42AF8D402E}" dt="2019-08-07T16:20:29.936" v="836" actId="207"/>
        <pc:sldMkLst>
          <pc:docMk/>
          <pc:sldMk cId="4211179761" sldId="4929"/>
        </pc:sldMkLst>
        <pc:spChg chg="del">
          <ac:chgData name="Shawn Weisfeld" userId="aa867fe6-6944-4004-ad3f-f6eaeadf4f95" providerId="ADAL" clId="{883151EB-5233-4CC5-822C-8E42AF8D402E}" dt="2019-08-07T15:57:52.253" v="418" actId="478"/>
          <ac:spMkLst>
            <pc:docMk/>
            <pc:sldMk cId="4211179761" sldId="4929"/>
            <ac:spMk id="2" creationId="{AD77318B-CC0D-4014-97C7-B8624DDC3470}"/>
          </ac:spMkLst>
        </pc:spChg>
        <pc:spChg chg="mod">
          <ac:chgData name="Shawn Weisfeld" userId="aa867fe6-6944-4004-ad3f-f6eaeadf4f95" providerId="ADAL" clId="{883151EB-5233-4CC5-822C-8E42AF8D402E}" dt="2019-08-07T16:20:29.936" v="836" actId="207"/>
          <ac:spMkLst>
            <pc:docMk/>
            <pc:sldMk cId="4211179761" sldId="4929"/>
            <ac:spMk id="11" creationId="{00000000-0000-0000-0000-000000000000}"/>
          </ac:spMkLst>
        </pc:spChg>
      </pc:sldChg>
      <pc:sldChg chg="modSp add ord">
        <pc:chgData name="Shawn Weisfeld" userId="aa867fe6-6944-4004-ad3f-f6eaeadf4f95" providerId="ADAL" clId="{883151EB-5233-4CC5-822C-8E42AF8D402E}" dt="2019-08-08T15:37:11.916" v="1237" actId="20577"/>
        <pc:sldMkLst>
          <pc:docMk/>
          <pc:sldMk cId="586252506" sldId="4930"/>
        </pc:sldMkLst>
        <pc:spChg chg="mod">
          <ac:chgData name="Shawn Weisfeld" userId="aa867fe6-6944-4004-ad3f-f6eaeadf4f95" providerId="ADAL" clId="{883151EB-5233-4CC5-822C-8E42AF8D402E}" dt="2019-08-08T15:37:11.916" v="1237" actId="20577"/>
          <ac:spMkLst>
            <pc:docMk/>
            <pc:sldMk cId="586252506" sldId="4930"/>
            <ac:spMk id="11" creationId="{00000000-0000-0000-0000-000000000000}"/>
          </ac:spMkLst>
        </pc:spChg>
      </pc:sldChg>
      <pc:sldChg chg="modSp add">
        <pc:chgData name="Shawn Weisfeld" userId="aa867fe6-6944-4004-ad3f-f6eaeadf4f95" providerId="ADAL" clId="{883151EB-5233-4CC5-822C-8E42AF8D402E}" dt="2019-08-07T16:21:18.694" v="876" actId="207"/>
        <pc:sldMkLst>
          <pc:docMk/>
          <pc:sldMk cId="1803872806" sldId="4931"/>
        </pc:sldMkLst>
        <pc:spChg chg="mod">
          <ac:chgData name="Shawn Weisfeld" userId="aa867fe6-6944-4004-ad3f-f6eaeadf4f95" providerId="ADAL" clId="{883151EB-5233-4CC5-822C-8E42AF8D402E}" dt="2019-08-07T16:21:18.694" v="876" actId="207"/>
          <ac:spMkLst>
            <pc:docMk/>
            <pc:sldMk cId="1803872806" sldId="4931"/>
            <ac:spMk id="11" creationId="{00000000-0000-0000-0000-000000000000}"/>
          </ac:spMkLst>
        </pc:spChg>
      </pc:sldChg>
      <pc:sldChg chg="add del">
        <pc:chgData name="Shawn Weisfeld" userId="aa867fe6-6944-4004-ad3f-f6eaeadf4f95" providerId="ADAL" clId="{883151EB-5233-4CC5-822C-8E42AF8D402E}" dt="2019-08-08T15:32:12.998" v="899" actId="47"/>
        <pc:sldMkLst>
          <pc:docMk/>
          <pc:sldMk cId="4202077012" sldId="4932"/>
        </pc:sldMkLst>
      </pc:sldChg>
      <pc:sldChg chg="modSp add">
        <pc:chgData name="Shawn Weisfeld" userId="aa867fe6-6944-4004-ad3f-f6eaeadf4f95" providerId="ADAL" clId="{883151EB-5233-4CC5-822C-8E42AF8D402E}" dt="2019-08-08T15:33:32.264" v="1094" actId="403"/>
        <pc:sldMkLst>
          <pc:docMk/>
          <pc:sldMk cId="3630615966" sldId="4933"/>
        </pc:sldMkLst>
        <pc:spChg chg="mod">
          <ac:chgData name="Shawn Weisfeld" userId="aa867fe6-6944-4004-ad3f-f6eaeadf4f95" providerId="ADAL" clId="{883151EB-5233-4CC5-822C-8E42AF8D402E}" dt="2019-08-08T15:32:17.765" v="905" actId="20577"/>
          <ac:spMkLst>
            <pc:docMk/>
            <pc:sldMk cId="3630615966" sldId="4933"/>
            <ac:spMk id="2" creationId="{1469AB84-0BBE-44FD-A1A2-253FEC1C5898}"/>
          </ac:spMkLst>
        </pc:spChg>
        <pc:spChg chg="mod">
          <ac:chgData name="Shawn Weisfeld" userId="aa867fe6-6944-4004-ad3f-f6eaeadf4f95" providerId="ADAL" clId="{883151EB-5233-4CC5-822C-8E42AF8D402E}" dt="2019-08-08T15:33:32.264" v="1094" actId="403"/>
          <ac:spMkLst>
            <pc:docMk/>
            <pc:sldMk cId="3630615966" sldId="4933"/>
            <ac:spMk id="3" creationId="{A9C92C3F-1DD8-42DA-9E89-BA3858C2FC02}"/>
          </ac:spMkLst>
        </pc:spChg>
      </pc:sldChg>
      <pc:sldMasterChg chg="delSldLayout">
        <pc:chgData name="Shawn Weisfeld" userId="aa867fe6-6944-4004-ad3f-f6eaeadf4f95" providerId="ADAL" clId="{883151EB-5233-4CC5-822C-8E42AF8D402E}" dt="2019-08-07T16:07:51.603" v="795" actId="47"/>
        <pc:sldMasterMkLst>
          <pc:docMk/>
          <pc:sldMasterMk cId="1129535807" sldId="2147484871"/>
        </pc:sldMasterMkLst>
        <pc:sldLayoutChg chg="del">
          <pc:chgData name="Shawn Weisfeld" userId="aa867fe6-6944-4004-ad3f-f6eaeadf4f95" providerId="ADAL" clId="{883151EB-5233-4CC5-822C-8E42AF8D402E}" dt="2019-08-07T16:07:51.603" v="795" actId="47"/>
          <pc:sldLayoutMkLst>
            <pc:docMk/>
            <pc:sldMasterMk cId="1129535807" sldId="2147484871"/>
            <pc:sldLayoutMk cId="2492854510" sldId="2147484959"/>
          </pc:sldLayoutMkLst>
        </pc:sldLayoutChg>
        <pc:sldLayoutChg chg="del">
          <pc:chgData name="Shawn Weisfeld" userId="aa867fe6-6944-4004-ad3f-f6eaeadf4f95" providerId="ADAL" clId="{883151EB-5233-4CC5-822C-8E42AF8D402E}" dt="2019-08-07T15:44:21.419" v="232" actId="47"/>
          <pc:sldLayoutMkLst>
            <pc:docMk/>
            <pc:sldMasterMk cId="1129535807" sldId="2147484871"/>
            <pc:sldLayoutMk cId="1554334117" sldId="214748496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10/7/2019 11:36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10/7/2019 11:36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10/7/2019 11:36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260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483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10/7/2019 11:36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four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a:t>
            </a:r>
            <a:r>
              <a:rPr lang="en-US" sz="1400" b="0" kern="1200">
                <a:solidFill>
                  <a:schemeClr val="tx1"/>
                </a:solidFill>
                <a:effectLst/>
                <a:latin typeface="Segoe UI Light" pitchFamily="34" charset="0"/>
                <a:ea typeface="+mn-ea"/>
                <a:cs typeface="+mn-cs"/>
              </a:rPr>
              <a:t> 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2184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013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2038607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10/7/2019 11:36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3049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10/7/2019 11:36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701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41973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781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 11:36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056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10/7/2019 11:53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343291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D5B37-FD0F-4DA5-A314-318AE1FA16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636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0051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Disruption affects every industry and no company is safe – we all have heard about the now classic examples of Blockbuster being ousted by Netflix, Lyft &amp; Uber disrupting the traditional taxi industry, and even Twitter changing how we consume news and media.</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Half of the companies that were on the Fortune 500 in 2000 are now gone, replaced by organizations that deliver value faster, better, and cheaper than the incumbents did – and the current Fortune 500 very much faces the same fate.</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Technology plays a central role in the disruptors‘ ability to execute and </a:t>
            </a:r>
            <a:r>
              <a:rPr lang="en-US" sz="1200" b="1">
                <a:latin typeface="Segoe UI" panose="020B0502040204020203" pitchFamily="34" charset="0"/>
                <a:cs typeface="Segoe UI" panose="020B0502040204020203" pitchFamily="34" charset="0"/>
              </a:rPr>
              <a:t>out innovate their competition.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10/7/2019 11:36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747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But, it’s not enough to have the worlds most efficient and collaborative developers</a:t>
            </a:r>
          </a:p>
          <a:p>
            <a:pPr marL="285750" indent="-285750">
              <a:buFont typeface="Arial" panose="020B0604020202020204" pitchFamily="34" charset="0"/>
              <a:buChar char="•"/>
            </a:pPr>
            <a:r>
              <a:rPr lang="en-US"/>
              <a:t>This code needs to be realized in functioning products that your customers can use</a:t>
            </a:r>
          </a:p>
          <a:p>
            <a:pPr marL="285750" indent="-285750">
              <a:buFont typeface="Arial" panose="020B0604020202020204" pitchFamily="34" charset="0"/>
              <a:buChar char="•"/>
            </a:pPr>
            <a:r>
              <a:rPr lang="en-US"/>
              <a:t>And these products and services need to be reliable, scalable and secure</a:t>
            </a:r>
          </a:p>
          <a:p>
            <a:endParaRPr lang="en-US" sz="1200" kern="1200">
              <a:solidFill>
                <a:schemeClr val="tx1"/>
              </a:solidFill>
              <a:effectLst/>
              <a:latin typeface="Segoe UI Light" pitchFamily="34" charset="0"/>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74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In a technology driven world, </a:t>
            </a:r>
            <a:r>
              <a:rPr lang="en-US" sz="1400" b="1">
                <a:solidFill>
                  <a:srgbClr val="737373"/>
                </a:solidFill>
                <a:latin typeface="Segoe UI" panose="020B0502040204020203" pitchFamily="34" charset="0"/>
                <a:ea typeface="Segoe UI Light" charset="0"/>
                <a:cs typeface="Segoe UI" panose="020B0502040204020203" pitchFamily="34" charset="0"/>
              </a:rPr>
              <a:t>developers are at the heart of your company’s future innovation </a:t>
            </a:r>
            <a:r>
              <a:rPr lang="en-US" sz="1400">
                <a:solidFill>
                  <a:srgbClr val="737373"/>
                </a:solidFill>
                <a:latin typeface="Segoe UI" panose="020B0502040204020203" pitchFamily="34" charset="0"/>
                <a:ea typeface="Segoe UI Light" charset="0"/>
                <a:cs typeface="Segoe UI" panose="020B0502040204020203" pitchFamily="34" charset="0"/>
              </a:rPr>
              <a:t>endeavors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From those first lines of code, how do you give your developers the best tools to unleash their capabilities and make them their most productive selves.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But productivity doesn’t just come from great tools, your also need to facilitate collaboration and code re-use across teams</a:t>
            </a:r>
          </a:p>
          <a:p>
            <a:pPr marL="285750" lvl="0" indent="-285750" defTabSz="913957">
              <a:spcAft>
                <a:spcPts val="1175"/>
              </a:spcAft>
              <a:buClr>
                <a:srgbClr val="FFFFFF"/>
              </a:buClr>
              <a:buFont typeface="Arial" panose="020B0604020202020204" pitchFamily="34" charset="0"/>
              <a:buChar char="•"/>
              <a:defRPr/>
            </a:pPr>
            <a:r>
              <a:rPr lang="en-US" sz="1400">
                <a:solidFill>
                  <a:srgbClr val="737373"/>
                </a:solidFill>
                <a:latin typeface="Segoe UI" panose="020B0502040204020203" pitchFamily="34" charset="0"/>
                <a:ea typeface="Segoe UI Light" charset="0"/>
                <a:cs typeface="Segoe UI" panose="020B0502040204020203" pitchFamily="34" charset="0"/>
              </a:rPr>
              <a:t>This accelerates problem solving and focuses efforts on solving new problems important to your business, versus those that have already been solved by others.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24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10/7/2019 11:36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07/10/2019</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3937972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9137456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27439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89351889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8111749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46153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6565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82053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656021085"/>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p:ext uri="{DCECCB84-F9BA-43D5-87BE-67443E8EF086}">
      <p15:sldGuideLst xmlns:p15="http://schemas.microsoft.com/office/powerpoint/2012/main"/>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82BC-1A53-4859-81D9-7B24B5DFE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DE763-1F81-41F2-A40B-C12097DFB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56209-556C-4D62-933B-2B8F25B00464}"/>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7C5D86E3-21A5-41AB-BF76-CA9A952B4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6AD14-C3E0-45CD-82E3-49FBB2B795D7}"/>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79602893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89DF-6BDD-4F8E-81BC-48E976C2A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2A26-39EF-4AD7-A050-6B979C9BE9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4DBF0-D777-4D7F-89B3-5383E3AA10F9}"/>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787FD3B3-26C3-4DEC-9694-DE1ECCF75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FACA5-B963-4225-BBD4-E6BA4ED9E06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135444792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4ED-56E3-4EDB-9143-F440935B1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D76006-7019-498B-9C15-16EFCABB0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5AA359-F3AC-43A7-B2CF-1159C2BA1F1B}"/>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A6C98F9D-213D-4482-83D6-57EE1C88D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98E86-7CAE-415E-9C42-07AF3A95B7D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64159547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A3E2-B0B3-434B-95EB-DE151A46C4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836D1-6AA4-4502-BB3E-A26BE7286E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9C9AEF-E059-45CE-ACCB-0338A274A6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0A9350-8029-4C0E-9F3C-E589BC72E9DF}"/>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6" name="Footer Placeholder 5">
            <a:extLst>
              <a:ext uri="{FF2B5EF4-FFF2-40B4-BE49-F238E27FC236}">
                <a16:creationId xmlns:a16="http://schemas.microsoft.com/office/drawing/2014/main" id="{08F4A84A-A6C0-4956-A6F6-A0595BDE6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C1C36-B91E-401B-A6B4-319EAA34857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17425802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3BA7-F43D-4FE5-BFF8-BBE466867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1D9AE-AF5B-4F11-AEA1-BBC67F0BE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B77425-A861-4E4E-A128-81629240C8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D6B52F-9987-4993-8ABB-5D147DD3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531D38-876F-41D0-AFA5-EFEE322A72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EA3C0-B2FA-4933-AA39-30BE3A10B897}"/>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8" name="Footer Placeholder 7">
            <a:extLst>
              <a:ext uri="{FF2B5EF4-FFF2-40B4-BE49-F238E27FC236}">
                <a16:creationId xmlns:a16="http://schemas.microsoft.com/office/drawing/2014/main" id="{1EE1FBF0-7051-45B4-95E4-5134187DF6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CBF32A-403E-48FE-87CF-AB766081EC6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64989309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75E-4834-451F-8E59-0A95F948B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5BF7C2-E3B7-44EF-B44D-DB6391E48E40}"/>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4" name="Footer Placeholder 3">
            <a:extLst>
              <a:ext uri="{FF2B5EF4-FFF2-40B4-BE49-F238E27FC236}">
                <a16:creationId xmlns:a16="http://schemas.microsoft.com/office/drawing/2014/main" id="{30C08AF3-1D46-4FA7-B5BE-B0DA73CAD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63CFC-DC3C-4F22-BB95-A4FDE70C09D1}"/>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472410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D8D17-D6AF-4204-8ED8-989F8C8E891E}"/>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3" name="Footer Placeholder 2">
            <a:extLst>
              <a:ext uri="{FF2B5EF4-FFF2-40B4-BE49-F238E27FC236}">
                <a16:creationId xmlns:a16="http://schemas.microsoft.com/office/drawing/2014/main" id="{4FB1D076-9E66-43C7-9692-4C001137D4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131C8-3F2E-41FE-8F4C-51D3BB691C49}"/>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5021549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A833-A3D5-44A9-B6C3-6E8275978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7478FC-1F67-4170-A70B-69792157E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DC9AC-94CE-4008-8E2B-F3A50F51D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5FBF3-9410-46C8-9A9A-2EB782C4D440}"/>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6" name="Footer Placeholder 5">
            <a:extLst>
              <a:ext uri="{FF2B5EF4-FFF2-40B4-BE49-F238E27FC236}">
                <a16:creationId xmlns:a16="http://schemas.microsoft.com/office/drawing/2014/main" id="{20D37608-DE50-49B8-87FD-2913CC4D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0187C-50F9-4F20-A1A9-8C9B0B0E1A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3430054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3273-D123-4A9E-A0AA-C9ACF3EBB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A0F3F-E08D-49FD-ACDF-FCC1A8CA6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60D31D-446F-4FC6-8CF8-75F56E020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17AC4-A4DF-454F-A129-51E25841B7AE}"/>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6" name="Footer Placeholder 5">
            <a:extLst>
              <a:ext uri="{FF2B5EF4-FFF2-40B4-BE49-F238E27FC236}">
                <a16:creationId xmlns:a16="http://schemas.microsoft.com/office/drawing/2014/main" id="{E1A58356-34B7-4583-B973-9E29BEC13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5A756-1C10-4C4C-9FD9-1EEA2A633F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406369275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1BB8-E752-4E3B-BB5A-00DA13B5B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9C96B4-291F-4A51-8297-0649EAB96C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845E5-C6FC-4B9A-9C42-1A16E84A1438}"/>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BA0E3FB2-758E-4CBA-87BB-7CF8B60E4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BAE9-830F-471C-92F6-938BCCD6F29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2398286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E30B0-1405-484B-B50D-C0D210A5D7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BBDA1-DCB3-4185-8D02-44DF9F5725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30CE3-66ED-47A8-9D23-D49E08B417DD}"/>
              </a:ext>
            </a:extLst>
          </p:cNvPr>
          <p:cNvSpPr>
            <a:spLocks noGrp="1"/>
          </p:cNvSpPr>
          <p:nvPr>
            <p:ph type="dt" sz="half" idx="10"/>
          </p:nvPr>
        </p:nvSpPr>
        <p:spPr/>
        <p:txBody>
          <a:body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B4C600B3-52F4-4612-AFFF-B0C173A01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FCDFF-B6BD-427B-A17C-9A237164D44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26868443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73246259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0"/>
            <a:ext cx="10363201" cy="93102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5664433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03684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sz="half" idx="2"/>
          </p:nvPr>
        </p:nvSpPr>
        <p:spPr>
          <a:xfrm>
            <a:off x="609601"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221090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7420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39702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E28C-211B-4593-9938-3BAEC22B01A1}"/>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DE7C268-AEF2-4762-B631-15B4908CCB66}"/>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F15B5-863F-4944-AEA2-B582BB833C5C}"/>
              </a:ext>
            </a:extLst>
          </p:cNvPr>
          <p:cNvSpPr>
            <a:spLocks noGrp="1"/>
          </p:cNvSpPr>
          <p:nvPr>
            <p:ph type="dt" sz="half" idx="10"/>
          </p:nvPr>
        </p:nvSpPr>
        <p:spPr/>
        <p:txBody>
          <a:bodyPr/>
          <a:lstStyle/>
          <a:p>
            <a:fld id="{093CE804-56AB-453A-A8D6-1375E49CC4BD}" type="datetimeFigureOut">
              <a:rPr lang="en-US" smtClean="0"/>
              <a:t>10/7/2019</a:t>
            </a:fld>
            <a:endParaRPr lang="en-US"/>
          </a:p>
        </p:txBody>
      </p:sp>
      <p:sp>
        <p:nvSpPr>
          <p:cNvPr id="5" name="Footer Placeholder 4">
            <a:extLst>
              <a:ext uri="{FF2B5EF4-FFF2-40B4-BE49-F238E27FC236}">
                <a16:creationId xmlns:a16="http://schemas.microsoft.com/office/drawing/2014/main" id="{C19A4BEA-D7AB-4FF7-8679-1CA85B51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52180-8A40-4CCB-8D85-F8A6BAB8612A}"/>
              </a:ext>
            </a:extLst>
          </p:cNvPr>
          <p:cNvSpPr>
            <a:spLocks noGrp="1"/>
          </p:cNvSpPr>
          <p:nvPr>
            <p:ph type="sldNum" sz="quarter" idx="12"/>
          </p:nvPr>
        </p:nvSpPr>
        <p:spPr/>
        <p:txBody>
          <a:bodyPr/>
          <a:lstStyle/>
          <a:p>
            <a:fld id="{6E6CE93F-9086-4B0E-ACD0-637FCCFF5539}" type="slidenum">
              <a:rPr lang="en-US" smtClean="0"/>
              <a:t>‹#›</a:t>
            </a:fld>
            <a:endParaRPr lang="en-US"/>
          </a:p>
        </p:txBody>
      </p:sp>
    </p:spTree>
    <p:extLst>
      <p:ext uri="{BB962C8B-B14F-4D97-AF65-F5344CB8AC3E}">
        <p14:creationId xmlns:p14="http://schemas.microsoft.com/office/powerpoint/2010/main" val="266855848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7809"/>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10405"/>
            <a:ext cx="11586711" cy="197875"/>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214555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4051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image" Target="../media/image17.emf"/><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 Type="http://schemas.openxmlformats.org/officeDocument/2006/relationships/slideLayout" Target="../slideLayouts/slideLayout257.xml"/><Relationship Id="rId21" Type="http://schemas.openxmlformats.org/officeDocument/2006/relationships/slideLayout" Target="../slideLayouts/slideLayout275.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image" Target="../media/image17.emf"/><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image" Target="../media/image27.png"/><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image" Target="../media/image17.emf"/><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slideLayout" Target="../slideLayouts/slideLayout312.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image" Target="../media/image27.png"/><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31" Type="http://schemas.openxmlformats.org/officeDocument/2006/relationships/theme" Target="../theme/theme12.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slideLayout" Target="../slideLayouts/slideLayout313.xml"/><Relationship Id="rId8"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theme" Target="../theme/theme13.xml"/><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3.xml"/><Relationship Id="rId3" Type="http://schemas.openxmlformats.org/officeDocument/2006/relationships/slideLayout" Target="../slideLayouts/slideLayout328.xml"/><Relationship Id="rId7" Type="http://schemas.openxmlformats.org/officeDocument/2006/relationships/slideLayout" Target="../slideLayouts/slideLayout332.xml"/><Relationship Id="rId2" Type="http://schemas.openxmlformats.org/officeDocument/2006/relationships/slideLayout" Target="../slideLayouts/slideLayout327.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9"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18.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 Id="rId8"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image" Target="../media/image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957" r:id="rId21"/>
    <p:sldLayoutId id="2147484958" r:id="rId22"/>
    <p:sldLayoutId id="2147484961" r:id="rId23"/>
    <p:sldLayoutId id="2147484962" r:id="rId24"/>
    <p:sldLayoutId id="2147484964" r:id="rId25"/>
    <p:sldLayoutId id="2147484965" r:id="rId26"/>
    <p:sldLayoutId id="2147484966" r:id="rId27"/>
    <p:sldLayoutId id="2147484967" r:id="rId28"/>
    <p:sldLayoutId id="214748496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8" r:id="rId25"/>
    <p:sldLayoutId id="2147484919" r:id="rId26"/>
    <p:sldLayoutId id="2147484920" r:id="rId27"/>
    <p:sldLayoutId id="2147484921" r:id="rId28"/>
    <p:sldLayoutId id="2147484922"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 id="2147484949" r:id="rId24"/>
    <p:sldLayoutId id="2147484950" r:id="rId25"/>
    <p:sldLayoutId id="2147484951" r:id="rId26"/>
    <p:sldLayoutId id="2147484952" r:id="rId27"/>
    <p:sldLayoutId id="2147484953" r:id="rId28"/>
    <p:sldLayoutId id="2147484954" r:id="rId29"/>
    <p:sldLayoutId id="2147484955"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BEE28-98C4-4E91-BD49-33B45AE56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797C16-F63E-4E8A-8C1C-61641288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4120B-77B5-483F-B53E-8E5561947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6C9D1-F8C5-46BE-94F6-B2AB9D0E9CD1}" type="datetimeFigureOut">
              <a:rPr lang="en-US" smtClean="0"/>
              <a:t>10/7/2019</a:t>
            </a:fld>
            <a:endParaRPr lang="en-US"/>
          </a:p>
        </p:txBody>
      </p:sp>
      <p:sp>
        <p:nvSpPr>
          <p:cNvPr id="5" name="Footer Placeholder 4">
            <a:extLst>
              <a:ext uri="{FF2B5EF4-FFF2-40B4-BE49-F238E27FC236}">
                <a16:creationId xmlns:a16="http://schemas.microsoft.com/office/drawing/2014/main" id="{06BCC946-8802-47E1-B78E-B1227EFCA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12D8F-E91C-43AF-9FCC-92C31DE6B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E00D-C2D1-407A-A6CA-126A3F06B49C}" type="slidenum">
              <a:rPr lang="en-US" smtClean="0"/>
              <a:t>‹#›</a:t>
            </a:fld>
            <a:endParaRPr lang="en-US"/>
          </a:p>
        </p:txBody>
      </p:sp>
    </p:spTree>
    <p:extLst>
      <p:ext uri="{BB962C8B-B14F-4D97-AF65-F5344CB8AC3E}">
        <p14:creationId xmlns:p14="http://schemas.microsoft.com/office/powerpoint/2010/main" val="2354748909"/>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1489203"/>
          </a:xfrm>
          <a:custGeom>
            <a:avLst/>
            <a:gdLst/>
            <a:ahLst/>
            <a:cxnLst/>
            <a:rect l="l" t="t" r="r" b="b"/>
            <a:pathLst>
              <a:path w="20104100" h="2910840">
                <a:moveTo>
                  <a:pt x="0" y="2910369"/>
                </a:moveTo>
                <a:lnTo>
                  <a:pt x="20104100" y="2910369"/>
                </a:lnTo>
                <a:lnTo>
                  <a:pt x="20104100" y="0"/>
                </a:lnTo>
                <a:lnTo>
                  <a:pt x="0" y="0"/>
                </a:lnTo>
                <a:lnTo>
                  <a:pt x="0" y="2910369"/>
                </a:lnTo>
                <a:close/>
              </a:path>
            </a:pathLst>
          </a:custGeom>
          <a:solidFill>
            <a:srgbClr val="000000"/>
          </a:solidFill>
        </p:spPr>
        <p:txBody>
          <a:bodyPr wrap="square" lIns="0" tIns="0" rIns="0" bIns="0" rtlCol="0"/>
          <a:lstStyle/>
          <a:p>
            <a:endParaRPr sz="921"/>
          </a:p>
        </p:txBody>
      </p:sp>
      <p:sp>
        <p:nvSpPr>
          <p:cNvPr id="2" name="Holder 2"/>
          <p:cNvSpPr>
            <a:spLocks noGrp="1"/>
          </p:cNvSpPr>
          <p:nvPr>
            <p:ph type="title"/>
          </p:nvPr>
        </p:nvSpPr>
        <p:spPr>
          <a:xfrm>
            <a:off x="250265" y="205950"/>
            <a:ext cx="11691470" cy="931024"/>
          </a:xfrm>
          <a:prstGeom prst="rect">
            <a:avLst/>
          </a:prstGeom>
        </p:spPr>
        <p:txBody>
          <a:bodyPr wrap="square" lIns="0" tIns="0" rIns="0" bIns="0">
            <a:spAutoFit/>
          </a:bodyPr>
          <a:lstStyle>
            <a:lvl1pPr>
              <a:defRPr sz="6050"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a:xfrm>
            <a:off x="609600" y="1577341"/>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168092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Lst>
  <p:txStyles>
    <p:titleStyle>
      <a:lvl1pPr>
        <a:defRPr>
          <a:latin typeface="+mj-lt"/>
          <a:ea typeface="+mj-ea"/>
          <a:cs typeface="+mj-cs"/>
        </a:defRPr>
      </a:lvl1pPr>
    </p:titleStyle>
    <p:body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bodyStyle>
    <p:other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1.xml"/></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30.xml"/><Relationship Id="rId1" Type="http://schemas.openxmlformats.org/officeDocument/2006/relationships/video" Target="https://www.youtube.com/embed/LOJbM0aXZp0?feature=oembed"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5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0.xml"/><Relationship Id="rId1" Type="http://schemas.openxmlformats.org/officeDocument/2006/relationships/tags" Target="../tags/tag2.xml"/><Relationship Id="rId5" Type="http://schemas.openxmlformats.org/officeDocument/2006/relationships/hyperlink" Target="mailto:sweisfel@microsoft.com" TargetMode="External"/><Relationship Id="rId4" Type="http://schemas.openxmlformats.org/officeDocument/2006/relationships/image" Target="../media/image37.jp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5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3.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5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4.emf"/><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3.xml"/><Relationship Id="rId1" Type="http://schemas.openxmlformats.org/officeDocument/2006/relationships/slideLayout" Target="../slideLayouts/slideLayout25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emf"/><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51.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9.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51.xm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54.xml"/><Relationship Id="rId5" Type="http://schemas.openxmlformats.org/officeDocument/2006/relationships/image" Target="../media/image80.sv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0.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81.png"/><Relationship Id="rId21" Type="http://schemas.openxmlformats.org/officeDocument/2006/relationships/image" Target="../media/image94.png"/><Relationship Id="rId7" Type="http://schemas.openxmlformats.org/officeDocument/2006/relationships/image" Target="../media/image83.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27.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233.xml"/><Relationship Id="rId6" Type="http://schemas.openxmlformats.org/officeDocument/2006/relationships/image" Target="../media/image82.png"/><Relationship Id="rId11" Type="http://schemas.openxmlformats.org/officeDocument/2006/relationships/image" Target="../media/image55.png"/><Relationship Id="rId5" Type="http://schemas.openxmlformats.org/officeDocument/2006/relationships/image" Target="../media/image54.png"/><Relationship Id="rId15" Type="http://schemas.openxmlformats.org/officeDocument/2006/relationships/image" Target="../media/image88.png"/><Relationship Id="rId23" Type="http://schemas.openxmlformats.org/officeDocument/2006/relationships/image" Target="../media/image96.svg"/><Relationship Id="rId10" Type="http://schemas.openxmlformats.org/officeDocument/2006/relationships/image" Target="../media/image53.png"/><Relationship Id="rId19" Type="http://schemas.openxmlformats.org/officeDocument/2006/relationships/image" Target="../media/image92.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87.png"/><Relationship Id="rId22" Type="http://schemas.openxmlformats.org/officeDocument/2006/relationships/image" Target="../media/image9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8.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249.xml"/><Relationship Id="rId5" Type="http://schemas.openxmlformats.org/officeDocument/2006/relationships/image" Target="../media/image99.pn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channel/UC-ikyViYMM69joIAv7dlMsA" TargetMode="External"/><Relationship Id="rId2" Type="http://schemas.openxmlformats.org/officeDocument/2006/relationships/notesSlide" Target="../notesSlides/notesSlide30.xml"/><Relationship Id="rId1" Type="http://schemas.openxmlformats.org/officeDocument/2006/relationships/slideLayout" Target="../slideLayouts/slideLayout250.xml"/><Relationship Id="rId6" Type="http://schemas.openxmlformats.org/officeDocument/2006/relationships/hyperlink" Target="https://azure.microsoft.com/en-us/features/devops-projects/" TargetMode="External"/><Relationship Id="rId5" Type="http://schemas.openxmlformats.org/officeDocument/2006/relationships/hyperlink" Target="https://docs.microsoft.com/en-us/azure/devops" TargetMode="External"/><Relationship Id="rId4" Type="http://schemas.openxmlformats.org/officeDocument/2006/relationships/hyperlink" Target="https://www.azuredevopslabs.com/" TargetMode="External"/></Relationships>
</file>

<file path=ppt/slides/_rels/slide37.xml.rels><?xml version="1.0" encoding="UTF-8" standalone="yes"?>
<Relationships xmlns="http://schemas.openxmlformats.org/package/2006/relationships"><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jpg"/><Relationship Id="rId39" Type="http://schemas.openxmlformats.org/officeDocument/2006/relationships/image" Target="../media/image128.png"/><Relationship Id="rId21" Type="http://schemas.openxmlformats.org/officeDocument/2006/relationships/image" Target="../media/image112.png"/><Relationship Id="rId34" Type="http://schemas.openxmlformats.org/officeDocument/2006/relationships/image" Target="../media/image123.svg"/><Relationship Id="rId42" Type="http://schemas.openxmlformats.org/officeDocument/2006/relationships/image" Target="../media/image130.png"/><Relationship Id="rId47" Type="http://schemas.openxmlformats.org/officeDocument/2006/relationships/hyperlink" Target="https://docs.microsoft.com/en-us/learn/modules/scan-open-source" TargetMode="External"/><Relationship Id="rId50" Type="http://schemas.openxmlformats.org/officeDocument/2006/relationships/hyperlink" Target="https://www.azuredevopslabs.com/" TargetMode="External"/><Relationship Id="rId7" Type="http://schemas.openxmlformats.org/officeDocument/2006/relationships/hyperlink" Target="https://docs.microsoft.com/en-us/learn/modules/create-a-build-pipeline" TargetMode="External"/><Relationship Id="rId2" Type="http://schemas.openxmlformats.org/officeDocument/2006/relationships/notesSlide" Target="../notesSlides/notesSlide31.xml"/><Relationship Id="rId16" Type="http://schemas.openxmlformats.org/officeDocument/2006/relationships/image" Target="../media/image107.png"/><Relationship Id="rId29" Type="http://schemas.openxmlformats.org/officeDocument/2006/relationships/hyperlink" Target="https://docs.microsoft.com/en-us/learn/paths/evolve-your-devops-practices" TargetMode="External"/><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hyperlink" Target="https://docs.microsoft.com/en-us/learn/paths/build-applications-with-azure-devops" TargetMode="External"/><Relationship Id="rId37" Type="http://schemas.openxmlformats.org/officeDocument/2006/relationships/image" Target="../media/image126.png"/><Relationship Id="rId40" Type="http://schemas.openxmlformats.org/officeDocument/2006/relationships/image" Target="../media/image129.svg"/><Relationship Id="rId45" Type="http://schemas.openxmlformats.org/officeDocument/2006/relationships/image" Target="../media/image132.png"/><Relationship Id="rId5" Type="http://schemas.openxmlformats.org/officeDocument/2006/relationships/hyperlink" Target="https://docs.microsoft.com/en-us/learn/modules/get-started-with-devops" TargetMode="External"/><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svg"/><Relationship Id="rId36" Type="http://schemas.openxmlformats.org/officeDocument/2006/relationships/image" Target="../media/image125.svg"/><Relationship Id="rId49" Type="http://schemas.openxmlformats.org/officeDocument/2006/relationships/image" Target="../media/image135.pn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1.svg"/><Relationship Id="rId44" Type="http://schemas.openxmlformats.org/officeDocument/2006/relationships/hyperlink" Target="https://docs.microsoft.com/en-us/learn/modules/implement-code-workflow" TargetMode="External"/><Relationship Id="rId4" Type="http://schemas.openxmlformats.org/officeDocument/2006/relationships/hyperlink" Target="https://www.google.com/url?sa=t&amp;rct=j&amp;q=&amp;esrc=s&amp;source=web&amp;cd=1&amp;cad=rja&amp;uact=8&amp;ved=2ahUKEwjOt4WXmZfjAhVCGjQIHbHPAfYQwqsBMAB6BAgJEAQ&amp;url=https%3A%2F%2Fwww.youtube.com%2Fwatch%3Fv%3Dp9MPBzXBJ_w&amp;usg=AOvVaw08zBZoK8YtwpKowBxqRTx9" TargetMode="External"/><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0.png"/><Relationship Id="rId35" Type="http://schemas.openxmlformats.org/officeDocument/2006/relationships/image" Target="../media/image124.png"/><Relationship Id="rId43" Type="http://schemas.openxmlformats.org/officeDocument/2006/relationships/image" Target="../media/image131.svg"/><Relationship Id="rId48" Type="http://schemas.openxmlformats.org/officeDocument/2006/relationships/image" Target="../media/image134.png"/><Relationship Id="rId8" Type="http://schemas.openxmlformats.org/officeDocument/2006/relationships/hyperlink" Target="https://openhack.microsoft.com/" TargetMode="External"/><Relationship Id="rId3" Type="http://schemas.openxmlformats.org/officeDocument/2006/relationships/hyperlink" Target="https://www.youtube.com/watch?v=JhqpF-5E10I" TargetMode="External"/><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jpg"/><Relationship Id="rId33" Type="http://schemas.openxmlformats.org/officeDocument/2006/relationships/image" Target="../media/image122.png"/><Relationship Id="rId38" Type="http://schemas.openxmlformats.org/officeDocument/2006/relationships/image" Target="../media/image127.svg"/><Relationship Id="rId46" Type="http://schemas.openxmlformats.org/officeDocument/2006/relationships/image" Target="../media/image133.svg"/><Relationship Id="rId20" Type="http://schemas.openxmlformats.org/officeDocument/2006/relationships/image" Target="../media/image111.png"/><Relationship Id="rId41" Type="http://schemas.openxmlformats.org/officeDocument/2006/relationships/hyperlink" Target="https://docs.microsoft.com/en-us/learn/modules/assess-your-development-process" TargetMode="External"/><Relationship Id="rId1" Type="http://schemas.openxmlformats.org/officeDocument/2006/relationships/slideLayout" Target="../slideLayouts/slideLayout327.xml"/><Relationship Id="rId6" Type="http://schemas.openxmlformats.org/officeDocument/2006/relationships/hyperlink" Target="https://docs.microsoft.com/en-us/learn/modules/host-build-agent"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4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0.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230.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39.xml"/><Relationship Id="rId6" Type="http://schemas.openxmlformats.org/officeDocument/2006/relationships/image" Target="../media/image44.jpe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325946" y="2879198"/>
            <a:ext cx="10682332" cy="999376"/>
          </a:xfrm>
        </p:spPr>
        <p:txBody>
          <a:bodyPr/>
          <a:lstStyle/>
          <a:p>
            <a:r>
              <a:rPr lang="en-US" dirty="0"/>
              <a:t>DevOps in a Cloud World</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Sr. Cloud Solution Architect</a:t>
            </a:r>
          </a:p>
          <a:p>
            <a:r>
              <a:rPr lang="en-US" dirty="0"/>
              <a:t>Microsoft</a:t>
            </a:r>
          </a:p>
          <a:p>
            <a:endParaRPr lang="en-US" dirty="0"/>
          </a:p>
        </p:txBody>
      </p:sp>
      <p:pic>
        <p:nvPicPr>
          <p:cNvPr id="8" name="Picture 7">
            <a:extLst>
              <a:ext uri="{FF2B5EF4-FFF2-40B4-BE49-F238E27FC236}">
                <a16:creationId xmlns:a16="http://schemas.microsoft.com/office/drawing/2014/main" id="{99687F2B-E605-487F-9CE0-254E2A629FFF}"/>
              </a:ext>
            </a:extLst>
          </p:cNvPr>
          <p:cNvPicPr>
            <a:picLocks noChangeAspect="1"/>
          </p:cNvPicPr>
          <p:nvPr/>
        </p:nvPicPr>
        <p:blipFill>
          <a:blip r:embed="rId4"/>
          <a:stretch>
            <a:fillRect/>
          </a:stretch>
        </p:blipFill>
        <p:spPr>
          <a:xfrm>
            <a:off x="6659745" y="152348"/>
            <a:ext cx="5289674" cy="2076857"/>
          </a:xfrm>
          <a:prstGeom prst="rect">
            <a:avLst/>
          </a:prstGeom>
        </p:spPr>
      </p:pic>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4968264" y="-73045"/>
            <a:ext cx="7236311" cy="7041549"/>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7454653" y="460897"/>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9714024" y="21973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10691392" y="153981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10513688" y="379918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10412143" y="6020472"/>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6896157" y="4408449"/>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4624095" y="475116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38539" y="2374633"/>
            <a:ext cx="11306469" cy="1810358"/>
          </a:xfrm>
        </p:spPr>
        <p:txBody>
          <a:bodyPr/>
          <a:lstStyle/>
          <a:p>
            <a:pPr>
              <a:lnSpc>
                <a:spcPct val="100000"/>
              </a:lnSpc>
            </a:pPr>
            <a:r>
              <a:rPr lang="en-US" dirty="0"/>
              <a:t>Product innovations need </a:t>
            </a:r>
            <a:br>
              <a:rPr lang="en-US" dirty="0"/>
            </a:br>
            <a:r>
              <a:rPr lang="en-US" dirty="0"/>
              <a:t>to reach customers quickly, </a:t>
            </a:r>
            <a:br>
              <a:rPr lang="en-US" dirty="0"/>
            </a:br>
            <a:r>
              <a:rPr lang="en-US" dirty="0"/>
              <a:t>and stay available</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591600" y="634927"/>
            <a:ext cx="407374" cy="3332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10578647" y="6177506"/>
            <a:ext cx="348261" cy="3671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7051105" y="4574978"/>
            <a:ext cx="371373" cy="3482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10701627" y="3980822"/>
            <a:ext cx="305393" cy="31798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4800571" y="4913509"/>
            <a:ext cx="328315" cy="3565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876579" y="1761309"/>
            <a:ext cx="310897" cy="23826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880838" y="429264"/>
            <a:ext cx="347637" cy="26219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591">
              <a:defRPr/>
            </a:pPr>
            <a:endParaRPr lang="en-US" sz="88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8696259" y="1474265"/>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8696259" y="3860567"/>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7950289" y="2787895"/>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p>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delivery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7950289" y="5237662"/>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Optimize</a:t>
            </a:r>
          </a:p>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reliability</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11345191" y="486290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1595860" y="5032663"/>
            <a:ext cx="179926" cy="34174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10656477" y="2948308"/>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7907279" y="3570061"/>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6663773" y="6424135"/>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47" name="Product_ECDC" title="Icon of a box">
            <a:extLst>
              <a:ext uri="{FF2B5EF4-FFF2-40B4-BE49-F238E27FC236}">
                <a16:creationId xmlns:a16="http://schemas.microsoft.com/office/drawing/2014/main" id="{10FA8F30-64F7-4C79-B55F-529A8CF3CACD}"/>
              </a:ext>
            </a:extLst>
          </p:cNvPr>
          <p:cNvSpPr>
            <a:spLocks noChangeAspect="1" noEditPoints="1"/>
          </p:cNvSpPr>
          <p:nvPr/>
        </p:nvSpPr>
        <p:spPr bwMode="auto">
          <a:xfrm>
            <a:off x="9042901" y="1794419"/>
            <a:ext cx="423706" cy="476684"/>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045">
              <a:defRPr/>
            </a:pPr>
            <a:endParaRPr lang="en-US" sz="1800">
              <a:solidFill>
                <a:srgbClr val="1A1A1A"/>
              </a:solidFill>
              <a:latin typeface="Segoe UI"/>
            </a:endParaRPr>
          </a:p>
        </p:txBody>
      </p:sp>
      <p:sp>
        <p:nvSpPr>
          <p:cNvPr id="48" name="algorithm">
            <a:extLst>
              <a:ext uri="{FF2B5EF4-FFF2-40B4-BE49-F238E27FC236}">
                <a16:creationId xmlns:a16="http://schemas.microsoft.com/office/drawing/2014/main" id="{D35E651F-C29E-4BA8-BC6A-2901019C9E2B}"/>
              </a:ext>
            </a:extLst>
          </p:cNvPr>
          <p:cNvSpPr>
            <a:spLocks noChangeAspect="1" noEditPoints="1"/>
          </p:cNvSpPr>
          <p:nvPr/>
        </p:nvSpPr>
        <p:spPr bwMode="auto">
          <a:xfrm>
            <a:off x="9002629" y="4200955"/>
            <a:ext cx="504251" cy="43621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72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4385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2C98F73-7ECD-4DF8-AB2C-9AFB99B5E18C}"/>
              </a:ext>
            </a:extLst>
          </p:cNvPr>
          <p:cNvGrpSpPr/>
          <p:nvPr/>
        </p:nvGrpSpPr>
        <p:grpSpPr>
          <a:xfrm>
            <a:off x="4968264" y="-73045"/>
            <a:ext cx="7236311" cy="7041549"/>
            <a:chOff x="4969239" y="-74951"/>
            <a:chExt cx="7240250" cy="7045377"/>
          </a:xfrm>
        </p:grpSpPr>
        <p:cxnSp>
          <p:nvCxnSpPr>
            <p:cNvPr id="12" name="Straight Connector 11">
              <a:extLst>
                <a:ext uri="{FF2B5EF4-FFF2-40B4-BE49-F238E27FC236}">
                  <a16:creationId xmlns:a16="http://schemas.microsoft.com/office/drawing/2014/main" id="{BDA88273-86D5-4EFE-BE4C-230D06E15827}"/>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012A79B3-2CFA-4371-A59C-0152D831D282}"/>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8361E887-EB6F-41A8-9E03-E1E4546BC68B}"/>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9C4B86E6-C124-4DEE-8685-423477BADFA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6F6A956C-FC1B-4023-B5D3-ED3AD4ED4330}"/>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5B719912-9C7A-4BBD-9C6A-B0C713CD6958}"/>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D8FA54C8-D3B5-46F6-B702-E6505717B0CA}"/>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101269E5-81DB-449B-A12E-6D697D52C9D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246425C1-6ED7-426F-9A4F-9846816FDA65}"/>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75191AEA-73DA-4F2A-ABB4-19AA047B6CEF}"/>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B1E9879-4F33-4B20-9A64-3B1658DE4736}"/>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C83EF38C-A9F3-4353-94F7-89588A8FFB9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66E4CE-58A2-4839-A419-52265ED7A61A}"/>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8248E22C-C4E8-46E6-8D59-94FC7217501F}"/>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18394773-3295-4B7F-B892-7691AF5E514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9655B500-28AE-4DBE-A086-98997CF5B0AB}"/>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a:extLst>
                <a:ext uri="{FF2B5EF4-FFF2-40B4-BE49-F238E27FC236}">
                  <a16:creationId xmlns:a16="http://schemas.microsoft.com/office/drawing/2014/main" id="{7A9A7C1A-A3D9-4C96-8657-5514F7CB6291}"/>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0" name="Oval 9">
            <a:extLst>
              <a:ext uri="{FF2B5EF4-FFF2-40B4-BE49-F238E27FC236}">
                <a16:creationId xmlns:a16="http://schemas.microsoft.com/office/drawing/2014/main" id="{D981EAA1-7B98-4460-A0D6-4746599B5C48}"/>
              </a:ext>
            </a:extLst>
          </p:cNvPr>
          <p:cNvSpPr/>
          <p:nvPr/>
        </p:nvSpPr>
        <p:spPr bwMode="auto">
          <a:xfrm>
            <a:off x="7454653" y="460897"/>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4" name="Oval 33">
            <a:extLst>
              <a:ext uri="{FF2B5EF4-FFF2-40B4-BE49-F238E27FC236}">
                <a16:creationId xmlns:a16="http://schemas.microsoft.com/office/drawing/2014/main" id="{3B8795AA-4B6F-484B-9EDB-906944B4ECCE}"/>
              </a:ext>
            </a:extLst>
          </p:cNvPr>
          <p:cNvSpPr/>
          <p:nvPr/>
        </p:nvSpPr>
        <p:spPr bwMode="auto">
          <a:xfrm>
            <a:off x="9714024" y="21973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5" name="Oval 34">
            <a:extLst>
              <a:ext uri="{FF2B5EF4-FFF2-40B4-BE49-F238E27FC236}">
                <a16:creationId xmlns:a16="http://schemas.microsoft.com/office/drawing/2014/main" id="{A8C2CA8E-4519-4DBB-9F62-2D512D7A876F}"/>
              </a:ext>
            </a:extLst>
          </p:cNvPr>
          <p:cNvSpPr/>
          <p:nvPr/>
        </p:nvSpPr>
        <p:spPr bwMode="auto">
          <a:xfrm>
            <a:off x="10691392" y="153981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6" name="Oval 35">
            <a:extLst>
              <a:ext uri="{FF2B5EF4-FFF2-40B4-BE49-F238E27FC236}">
                <a16:creationId xmlns:a16="http://schemas.microsoft.com/office/drawing/2014/main" id="{77E36EA8-A685-4887-A14B-986EDBCAF373}"/>
              </a:ext>
            </a:extLst>
          </p:cNvPr>
          <p:cNvSpPr/>
          <p:nvPr/>
        </p:nvSpPr>
        <p:spPr bwMode="auto">
          <a:xfrm>
            <a:off x="10513688" y="3799180"/>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7" name="Oval 36">
            <a:extLst>
              <a:ext uri="{FF2B5EF4-FFF2-40B4-BE49-F238E27FC236}">
                <a16:creationId xmlns:a16="http://schemas.microsoft.com/office/drawing/2014/main" id="{4E0688D4-38CB-4E56-A6F4-EF100A45F282}"/>
              </a:ext>
            </a:extLst>
          </p:cNvPr>
          <p:cNvSpPr/>
          <p:nvPr/>
        </p:nvSpPr>
        <p:spPr bwMode="auto">
          <a:xfrm>
            <a:off x="10412143" y="6020472"/>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8" name="Oval 37">
            <a:extLst>
              <a:ext uri="{FF2B5EF4-FFF2-40B4-BE49-F238E27FC236}">
                <a16:creationId xmlns:a16="http://schemas.microsoft.com/office/drawing/2014/main" id="{946E6389-1511-4DF5-B062-154638B01869}"/>
              </a:ext>
            </a:extLst>
          </p:cNvPr>
          <p:cNvSpPr/>
          <p:nvPr/>
        </p:nvSpPr>
        <p:spPr bwMode="auto">
          <a:xfrm>
            <a:off x="6896157" y="4408449"/>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9" name="Oval 38">
            <a:extLst>
              <a:ext uri="{FF2B5EF4-FFF2-40B4-BE49-F238E27FC236}">
                <a16:creationId xmlns:a16="http://schemas.microsoft.com/office/drawing/2014/main" id="{05F172C5-B601-4030-9927-C75427DFBD02}"/>
              </a:ext>
            </a:extLst>
          </p:cNvPr>
          <p:cNvSpPr/>
          <p:nvPr/>
        </p:nvSpPr>
        <p:spPr bwMode="auto">
          <a:xfrm>
            <a:off x="4624095" y="475116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42765" y="2658193"/>
            <a:ext cx="11306469" cy="1206741"/>
          </a:xfrm>
        </p:spPr>
        <p:txBody>
          <a:bodyPr/>
          <a:lstStyle/>
          <a:p>
            <a:r>
              <a:rPr lang="en-US"/>
              <a:t>Developers are at the heart </a:t>
            </a:r>
            <a:br>
              <a:rPr lang="en-US"/>
            </a:br>
            <a:r>
              <a:rPr lang="en-US"/>
              <a:t>of your company’s innovation</a:t>
            </a:r>
          </a:p>
        </p:txBody>
      </p:sp>
      <p:sp>
        <p:nvSpPr>
          <p:cNvPr id="130"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591600" y="634927"/>
            <a:ext cx="407374" cy="3332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2"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10578647" y="6177506"/>
            <a:ext cx="348261" cy="36719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4"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7051105" y="4574978"/>
            <a:ext cx="371373" cy="3482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6"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10701627" y="3980822"/>
            <a:ext cx="305393" cy="31798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7"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4800571" y="4913509"/>
            <a:ext cx="328315" cy="3565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38"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876579" y="1761309"/>
            <a:ext cx="310897" cy="23826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763">
              <a:gradFill>
                <a:gsLst>
                  <a:gs pos="0">
                    <a:srgbClr val="505050"/>
                  </a:gs>
                  <a:gs pos="100000">
                    <a:srgbClr val="505050"/>
                  </a:gs>
                </a:gsLst>
              </a:gradFill>
              <a:latin typeface="Segoe UI Semilight"/>
            </a:endParaRPr>
          </a:p>
        </p:txBody>
      </p:sp>
      <p:sp>
        <p:nvSpPr>
          <p:cNvPr id="145"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880838" y="429264"/>
            <a:ext cx="347637" cy="26219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70" tIns="44786" rIns="89570" bIns="4478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591">
              <a:defRPr/>
            </a:pPr>
            <a:endParaRPr lang="en-US" sz="882">
              <a:gradFill>
                <a:gsLst>
                  <a:gs pos="0">
                    <a:srgbClr val="505050"/>
                  </a:gs>
                  <a:gs pos="100000">
                    <a:srgbClr val="505050"/>
                  </a:gs>
                </a:gsLst>
                <a:lin ang="5400000" scaled="1"/>
              </a:gradFill>
              <a:latin typeface="Segoe UI"/>
            </a:endParaRPr>
          </a:p>
        </p:txBody>
      </p:sp>
      <p:sp>
        <p:nvSpPr>
          <p:cNvPr id="6" name="Oval 5">
            <a:extLst>
              <a:ext uri="{FF2B5EF4-FFF2-40B4-BE49-F238E27FC236}">
                <a16:creationId xmlns:a16="http://schemas.microsoft.com/office/drawing/2014/main" id="{8B851E5D-CB01-4493-BB9A-DEEC3ACE4F06}"/>
              </a:ext>
            </a:extLst>
          </p:cNvPr>
          <p:cNvSpPr/>
          <p:nvPr/>
        </p:nvSpPr>
        <p:spPr bwMode="auto">
          <a:xfrm>
            <a:off x="8696259" y="1474265"/>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3538099-46CD-4422-B009-602B27169B18}"/>
              </a:ext>
            </a:extLst>
          </p:cNvPr>
          <p:cNvSpPr/>
          <p:nvPr/>
        </p:nvSpPr>
        <p:spPr bwMode="auto">
          <a:xfrm>
            <a:off x="8696259" y="3860567"/>
            <a:ext cx="1116993" cy="1116993"/>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38F8409-3D22-4CAB-8A1A-A509967F2C11}"/>
              </a:ext>
            </a:extLst>
          </p:cNvPr>
          <p:cNvSpPr/>
          <p:nvPr/>
        </p:nvSpPr>
        <p:spPr bwMode="auto">
          <a:xfrm>
            <a:off x="7950289" y="2787895"/>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Increase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productivity</a:t>
            </a:r>
          </a:p>
        </p:txBody>
      </p:sp>
      <p:sp>
        <p:nvSpPr>
          <p:cNvPr id="31" name="Rectangle 30">
            <a:extLst>
              <a:ext uri="{FF2B5EF4-FFF2-40B4-BE49-F238E27FC236}">
                <a16:creationId xmlns:a16="http://schemas.microsoft.com/office/drawing/2014/main" id="{CEE0B444-F062-4674-84FE-8D8CD5022FE9}"/>
              </a:ext>
            </a:extLst>
          </p:cNvPr>
          <p:cNvSpPr/>
          <p:nvPr/>
        </p:nvSpPr>
        <p:spPr bwMode="auto">
          <a:xfrm>
            <a:off x="7950289" y="5237662"/>
            <a:ext cx="2608933" cy="368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collaboration</a:t>
            </a:r>
          </a:p>
        </p:txBody>
      </p:sp>
      <p:sp useBgFill="1">
        <p:nvSpPr>
          <p:cNvPr id="92" name="Oval 91">
            <a:extLst>
              <a:ext uri="{FF2B5EF4-FFF2-40B4-BE49-F238E27FC236}">
                <a16:creationId xmlns:a16="http://schemas.microsoft.com/office/drawing/2014/main" id="{D414023C-1615-4AB5-8B1B-609EE456DC39}"/>
              </a:ext>
            </a:extLst>
          </p:cNvPr>
          <p:cNvSpPr/>
          <p:nvPr/>
        </p:nvSpPr>
        <p:spPr bwMode="auto">
          <a:xfrm>
            <a:off x="11345191" y="4862903"/>
            <a:ext cx="681265" cy="68126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1595860" y="5032663"/>
            <a:ext cx="179926" cy="34174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98" name="clock_2">
            <a:extLst>
              <a:ext uri="{FF2B5EF4-FFF2-40B4-BE49-F238E27FC236}">
                <a16:creationId xmlns:a16="http://schemas.microsoft.com/office/drawing/2014/main" id="{5A3440AA-13E7-4F13-AC00-0995230E82ED}"/>
              </a:ext>
            </a:extLst>
          </p:cNvPr>
          <p:cNvSpPr>
            <a:spLocks noChangeAspect="1" noEditPoints="1"/>
          </p:cNvSpPr>
          <p:nvPr/>
        </p:nvSpPr>
        <p:spPr bwMode="auto">
          <a:xfrm>
            <a:off x="9038735" y="1830242"/>
            <a:ext cx="432041" cy="405037"/>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99" name="speech_5">
            <a:extLst>
              <a:ext uri="{FF2B5EF4-FFF2-40B4-BE49-F238E27FC236}">
                <a16:creationId xmlns:a16="http://schemas.microsoft.com/office/drawing/2014/main" id="{A9EB588F-652B-4E0E-80D7-8EEEF2E57F15}"/>
              </a:ext>
            </a:extLst>
          </p:cNvPr>
          <p:cNvSpPr>
            <a:spLocks noChangeAspect="1" noEditPoints="1"/>
          </p:cNvSpPr>
          <p:nvPr/>
        </p:nvSpPr>
        <p:spPr bwMode="auto">
          <a:xfrm>
            <a:off x="9013348" y="4230309"/>
            <a:ext cx="482814" cy="377506"/>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endParaRPr lang="en-US" sz="1763">
              <a:gradFill>
                <a:gsLst>
                  <a:gs pos="0">
                    <a:srgbClr val="505050"/>
                  </a:gs>
                  <a:gs pos="100000">
                    <a:srgbClr val="505050"/>
                  </a:gs>
                </a:gsLst>
              </a:gradFill>
              <a:latin typeface="Segoe UI Semilight"/>
            </a:endParaRPr>
          </a:p>
        </p:txBody>
      </p:sp>
      <p:sp>
        <p:nvSpPr>
          <p:cNvPr id="108" name="Oval 107">
            <a:extLst>
              <a:ext uri="{FF2B5EF4-FFF2-40B4-BE49-F238E27FC236}">
                <a16:creationId xmlns:a16="http://schemas.microsoft.com/office/drawing/2014/main" id="{8915BAAF-2CFD-43B3-83BC-5283C0353264}"/>
              </a:ext>
            </a:extLst>
          </p:cNvPr>
          <p:cNvSpPr/>
          <p:nvPr/>
        </p:nvSpPr>
        <p:spPr bwMode="auto">
          <a:xfrm>
            <a:off x="10656477" y="2948308"/>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09" name="Oval 108">
            <a:extLst>
              <a:ext uri="{FF2B5EF4-FFF2-40B4-BE49-F238E27FC236}">
                <a16:creationId xmlns:a16="http://schemas.microsoft.com/office/drawing/2014/main" id="{69DC1E9C-F87D-4592-8212-1E19A50D1139}"/>
              </a:ext>
            </a:extLst>
          </p:cNvPr>
          <p:cNvSpPr/>
          <p:nvPr/>
        </p:nvSpPr>
        <p:spPr bwMode="auto">
          <a:xfrm>
            <a:off x="7907279" y="3570061"/>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110" name="Oval 109">
            <a:extLst>
              <a:ext uri="{FF2B5EF4-FFF2-40B4-BE49-F238E27FC236}">
                <a16:creationId xmlns:a16="http://schemas.microsoft.com/office/drawing/2014/main" id="{7D7B2D1E-CC42-46C1-9662-4A940532B22B}"/>
              </a:ext>
            </a:extLst>
          </p:cNvPr>
          <p:cNvSpPr/>
          <p:nvPr/>
        </p:nvSpPr>
        <p:spPr bwMode="auto">
          <a:xfrm>
            <a:off x="6663773" y="6424135"/>
            <a:ext cx="182101" cy="18210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2932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ormula 1 Pit Stops 1950 &amp; Today">
            <a:hlinkClick r:id="" action="ppaction://media"/>
            <a:extLst>
              <a:ext uri="{FF2B5EF4-FFF2-40B4-BE49-F238E27FC236}">
                <a16:creationId xmlns:a16="http://schemas.microsoft.com/office/drawing/2014/main" id="{F4C71443-C69F-42DC-A40D-C5111BAB1366}"/>
              </a:ext>
            </a:extLst>
          </p:cNvPr>
          <p:cNvPicPr>
            <a:picLocks noRot="1" noChangeAspect="1"/>
          </p:cNvPicPr>
          <p:nvPr>
            <a:videoFile r:link="rId1"/>
          </p:nvPr>
        </p:nvPicPr>
        <p:blipFill>
          <a:blip r:embed="rId3"/>
          <a:stretch>
            <a:fillRect/>
          </a:stretch>
        </p:blipFill>
        <p:spPr>
          <a:xfrm>
            <a:off x="1972729" y="94912"/>
            <a:ext cx="8246543" cy="6180416"/>
          </a:xfrm>
          <a:prstGeom prst="rect">
            <a:avLst/>
          </a:prstGeom>
        </p:spPr>
      </p:pic>
      <p:sp>
        <p:nvSpPr>
          <p:cNvPr id="3" name="Rectangle 2">
            <a:extLst>
              <a:ext uri="{FF2B5EF4-FFF2-40B4-BE49-F238E27FC236}">
                <a16:creationId xmlns:a16="http://schemas.microsoft.com/office/drawing/2014/main" id="{E9DCAB2C-E34E-4439-8FE7-B9D388E8BEE7}"/>
              </a:ext>
            </a:extLst>
          </p:cNvPr>
          <p:cNvSpPr/>
          <p:nvPr/>
        </p:nvSpPr>
        <p:spPr>
          <a:xfrm>
            <a:off x="120222" y="6494054"/>
            <a:ext cx="5105693" cy="363946"/>
          </a:xfrm>
          <a:prstGeom prst="rect">
            <a:avLst/>
          </a:prstGeom>
        </p:spPr>
        <p:txBody>
          <a:bodyPr wrap="none">
            <a:spAutoFit/>
          </a:bodyPr>
          <a:lstStyle/>
          <a:p>
            <a:r>
              <a:rPr lang="en-US" dirty="0"/>
              <a:t>https://www.youtube.com/watch?v=LOJbM0aXZp0</a:t>
            </a:r>
          </a:p>
        </p:txBody>
      </p:sp>
    </p:spTree>
    <p:extLst>
      <p:ext uri="{BB962C8B-B14F-4D97-AF65-F5344CB8AC3E}">
        <p14:creationId xmlns:p14="http://schemas.microsoft.com/office/powerpoint/2010/main" val="347000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a:t>
              </a:r>
              <a:r>
                <a:rPr lang="en-US" sz="2745" b="1" dirty="0">
                  <a:solidFill>
                    <a:srgbClr val="FF0000"/>
                  </a:solidFill>
                  <a:latin typeface="Segoe UI"/>
                </a:rPr>
                <a:t>value</a:t>
              </a:r>
              <a:r>
                <a:rPr lang="en-US" sz="2745"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4400" spc="-98" dirty="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dirty="0">
                <a:solidFill>
                  <a:srgbClr val="0078D7"/>
                </a:solidFill>
                <a:latin typeface="Segoe UI Semibold"/>
              </a:rPr>
              <a:t>Continuous integration (CI)</a:t>
            </a:r>
          </a:p>
          <a:p>
            <a:pPr algn="ctr" defTabSz="914192">
              <a:spcAft>
                <a:spcPts val="686"/>
              </a:spcAft>
              <a:defRPr/>
            </a:pPr>
            <a:endParaRPr lang="en-US" sz="1371" dirty="0">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When you use Azure </a:t>
            </a:r>
            <a:r>
              <a:rPr lang="en-US" sz="1371" b="0" dirty="0" err="1">
                <a:solidFill>
                  <a:srgbClr val="000000"/>
                </a:solidFill>
                <a:latin typeface="Segoe UI"/>
              </a:rPr>
              <a:t>Pipeliens</a:t>
            </a:r>
            <a:r>
              <a:rPr lang="en-US" sz="1371" b="0" dirty="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Find what hurts and keep doing it a bit better</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If It Hurts, Do It More Often</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638823" cy="3886006"/>
            <a:chOff x="366076" y="1432242"/>
            <a:chExt cx="5011417"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5011417"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defRPr/>
              </a:pPr>
              <a:r>
                <a:rPr lang="en-US" sz="2745" dirty="0">
                  <a:solidFill>
                    <a:srgbClr val="000000"/>
                  </a:solidFill>
                  <a:latin typeface="Segoe UI"/>
                </a:rPr>
                <a:t>Find the part of your process in </a:t>
              </a:r>
              <a:r>
                <a:rPr lang="en-US" sz="2745" dirty="0">
                  <a:solidFill>
                    <a:srgbClr val="1B85DA"/>
                  </a:solidFill>
                  <a:latin typeface="Segoe UI Semibold" panose="020B0702040204020203" pitchFamily="34" charset="0"/>
                  <a:cs typeface="Segoe UI Semibold" panose="020B0702040204020203" pitchFamily="34" charset="0"/>
                </a:rPr>
                <a:t>getting value to customers</a:t>
              </a:r>
              <a:r>
                <a:rPr lang="en-US" sz="2745" dirty="0">
                  <a:solidFill>
                    <a:srgbClr val="000000"/>
                  </a:solidFill>
                  <a:latin typeface="Segoe UI"/>
                </a:rPr>
                <a:t> that slows you down or hurts the most. Make it </a:t>
              </a:r>
              <a:r>
                <a:rPr lang="en-US" sz="2745" dirty="0">
                  <a:solidFill>
                    <a:srgbClr val="1B85DA"/>
                  </a:solidFill>
                  <a:latin typeface="Segoe UI Semibold" panose="020B0702040204020203" pitchFamily="34" charset="0"/>
                  <a:cs typeface="Segoe UI Semibold" panose="020B0702040204020203" pitchFamily="34" charset="0"/>
                </a:rPr>
                <a:t>incrementally better</a:t>
              </a:r>
              <a:r>
                <a:rPr lang="en-US" sz="2745" dirty="0">
                  <a:solidFill>
                    <a:srgbClr val="000000"/>
                  </a:solidFill>
                  <a:latin typeface="Segoe UI"/>
                </a:rPr>
                <a:t> each sprint. Re-evaluate and improve the next most painful.</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456794" y="4222157"/>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30" name="Oval 29">
            <a:extLst>
              <a:ext uri="{FF2B5EF4-FFF2-40B4-BE49-F238E27FC236}">
                <a16:creationId xmlns:a16="http://schemas.microsoft.com/office/drawing/2014/main" id="{6489AF95-9BFF-42B7-8A88-DBE48CFDF285}"/>
              </a:ext>
            </a:extLst>
          </p:cNvPr>
          <p:cNvSpPr/>
          <p:nvPr/>
        </p:nvSpPr>
        <p:spPr bwMode="auto">
          <a:xfrm>
            <a:off x="6608144" y="1524730"/>
            <a:ext cx="4582995" cy="4582995"/>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37F92FF-2532-4C31-B678-8A2F918A4644}"/>
              </a:ext>
            </a:extLst>
          </p:cNvPr>
          <p:cNvSpPr/>
          <p:nvPr/>
        </p:nvSpPr>
        <p:spPr bwMode="auto">
          <a:xfrm>
            <a:off x="6883498" y="1800084"/>
            <a:ext cx="4032289" cy="4032289"/>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A08C8407-7972-4274-9873-26EE27936845}"/>
              </a:ext>
            </a:extLst>
          </p:cNvPr>
          <p:cNvGrpSpPr/>
          <p:nvPr/>
        </p:nvGrpSpPr>
        <p:grpSpPr>
          <a:xfrm rot="13765054">
            <a:off x="10476342" y="2593709"/>
            <a:ext cx="217022" cy="181784"/>
            <a:chOff x="5899816" y="2353437"/>
            <a:chExt cx="250241" cy="209609"/>
          </a:xfrm>
          <a:solidFill>
            <a:srgbClr val="D2D2D2"/>
          </a:solidFill>
        </p:grpSpPr>
        <p:sp>
          <p:nvSpPr>
            <p:cNvPr id="33" name="Rectangle 32">
              <a:extLst>
                <a:ext uri="{FF2B5EF4-FFF2-40B4-BE49-F238E27FC236}">
                  <a16:creationId xmlns:a16="http://schemas.microsoft.com/office/drawing/2014/main" id="{30E53FFB-EF1C-469D-BF0D-95C5D1AF144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027B62C3-657C-4BC4-A20A-3FD27A616BF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3E24EC-AF03-4682-BD15-6EDA0CC5490F}"/>
              </a:ext>
            </a:extLst>
          </p:cNvPr>
          <p:cNvGrpSpPr/>
          <p:nvPr/>
        </p:nvGrpSpPr>
        <p:grpSpPr>
          <a:xfrm rot="7370490">
            <a:off x="7107815" y="2613695"/>
            <a:ext cx="217022" cy="181784"/>
            <a:chOff x="5899816" y="2353437"/>
            <a:chExt cx="250241" cy="209609"/>
          </a:xfrm>
          <a:solidFill>
            <a:srgbClr val="D2D2D2"/>
          </a:solidFill>
        </p:grpSpPr>
        <p:sp>
          <p:nvSpPr>
            <p:cNvPr id="36" name="Rectangle 35">
              <a:extLst>
                <a:ext uri="{FF2B5EF4-FFF2-40B4-BE49-F238E27FC236}">
                  <a16:creationId xmlns:a16="http://schemas.microsoft.com/office/drawing/2014/main" id="{A1D65A22-B12E-412E-AF0A-A9268F5D03C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13">
              <a:extLst>
                <a:ext uri="{FF2B5EF4-FFF2-40B4-BE49-F238E27FC236}">
                  <a16:creationId xmlns:a16="http://schemas.microsoft.com/office/drawing/2014/main" id="{0AF71272-B30C-4BFE-BCB9-0BCE0340B8B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D8C1185-CADE-4320-9D7C-37D16177329F}"/>
              </a:ext>
            </a:extLst>
          </p:cNvPr>
          <p:cNvGrpSpPr/>
          <p:nvPr/>
        </p:nvGrpSpPr>
        <p:grpSpPr>
          <a:xfrm>
            <a:off x="8825533" y="5751629"/>
            <a:ext cx="217022" cy="181784"/>
            <a:chOff x="5899816" y="2353437"/>
            <a:chExt cx="250241" cy="209609"/>
          </a:xfrm>
          <a:solidFill>
            <a:srgbClr val="D2D2D2"/>
          </a:solidFill>
        </p:grpSpPr>
        <p:sp>
          <p:nvSpPr>
            <p:cNvPr id="42" name="Rectangle 41">
              <a:extLst>
                <a:ext uri="{FF2B5EF4-FFF2-40B4-BE49-F238E27FC236}">
                  <a16:creationId xmlns:a16="http://schemas.microsoft.com/office/drawing/2014/main" id="{569A9A36-09FC-42A8-BCAA-40FFBC384E0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A5FE04C5-B661-4F44-B74E-8330176E01F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9AAD9189-C780-4C73-9D69-E88BD9EFC483}"/>
              </a:ext>
            </a:extLst>
          </p:cNvPr>
          <p:cNvSpPr/>
          <p:nvPr/>
        </p:nvSpPr>
        <p:spPr bwMode="auto">
          <a:xfrm>
            <a:off x="8258934" y="895836"/>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Develop</a:t>
            </a:r>
          </a:p>
        </p:txBody>
      </p:sp>
      <p:sp>
        <p:nvSpPr>
          <p:cNvPr id="46" name="Oval 45">
            <a:extLst>
              <a:ext uri="{FF2B5EF4-FFF2-40B4-BE49-F238E27FC236}">
                <a16:creationId xmlns:a16="http://schemas.microsoft.com/office/drawing/2014/main" id="{41E0A97F-DADB-43F7-9424-1F922949D2F0}"/>
              </a:ext>
            </a:extLst>
          </p:cNvPr>
          <p:cNvSpPr/>
          <p:nvPr/>
        </p:nvSpPr>
        <p:spPr bwMode="auto">
          <a:xfrm>
            <a:off x="7113595" y="2030181"/>
            <a:ext cx="3572095" cy="3572095"/>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47" name="Group 46">
            <a:extLst>
              <a:ext uri="{FF2B5EF4-FFF2-40B4-BE49-F238E27FC236}">
                <a16:creationId xmlns:a16="http://schemas.microsoft.com/office/drawing/2014/main" id="{D29AD3E9-142C-4800-8D57-01CCCDE46B36}"/>
              </a:ext>
            </a:extLst>
          </p:cNvPr>
          <p:cNvGrpSpPr/>
          <p:nvPr/>
        </p:nvGrpSpPr>
        <p:grpSpPr>
          <a:xfrm>
            <a:off x="8433585" y="1245352"/>
            <a:ext cx="932117" cy="932117"/>
            <a:chOff x="7709560" y="946149"/>
            <a:chExt cx="950808" cy="950808"/>
          </a:xfrm>
        </p:grpSpPr>
        <p:sp>
          <p:nvSpPr>
            <p:cNvPr id="48" name="Oval 47">
              <a:extLst>
                <a:ext uri="{FF2B5EF4-FFF2-40B4-BE49-F238E27FC236}">
                  <a16:creationId xmlns:a16="http://schemas.microsoft.com/office/drawing/2014/main" id="{8DF094F4-1FEF-4F16-ADFB-B6ECEE821689}"/>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49" name="tool">
              <a:extLst>
                <a:ext uri="{FF2B5EF4-FFF2-40B4-BE49-F238E27FC236}">
                  <a16:creationId xmlns:a16="http://schemas.microsoft.com/office/drawing/2014/main" id="{01C80060-F610-4324-A5DC-24BC2C3F8380}"/>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grpSp>
      <p:sp>
        <p:nvSpPr>
          <p:cNvPr id="50" name="people_12">
            <a:extLst>
              <a:ext uri="{FF2B5EF4-FFF2-40B4-BE49-F238E27FC236}">
                <a16:creationId xmlns:a16="http://schemas.microsoft.com/office/drawing/2014/main" id="{F4C33E6D-F893-4977-A010-29E2CDF72908}"/>
              </a:ext>
            </a:extLst>
          </p:cNvPr>
          <p:cNvSpPr>
            <a:spLocks noChangeAspect="1" noEditPoints="1"/>
          </p:cNvSpPr>
          <p:nvPr/>
        </p:nvSpPr>
        <p:spPr bwMode="auto">
          <a:xfrm>
            <a:off x="8535882" y="3258040"/>
            <a:ext cx="727518" cy="62070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896211">
              <a:defRPr/>
            </a:pPr>
            <a:endParaRPr lang="en-US" sz="1729">
              <a:gradFill>
                <a:gsLst>
                  <a:gs pos="0">
                    <a:srgbClr val="505050"/>
                  </a:gs>
                  <a:gs pos="100000">
                    <a:srgbClr val="505050"/>
                  </a:gs>
                </a:gsLst>
              </a:gradFill>
              <a:latin typeface="Segoe UI"/>
            </a:endParaRPr>
          </a:p>
        </p:txBody>
      </p:sp>
      <p:sp>
        <p:nvSpPr>
          <p:cNvPr id="61" name="Rectangle 60">
            <a:extLst>
              <a:ext uri="{FF2B5EF4-FFF2-40B4-BE49-F238E27FC236}">
                <a16:creationId xmlns:a16="http://schemas.microsoft.com/office/drawing/2014/main" id="{F11A8255-AA01-456B-A861-74E8B11F6ADA}"/>
              </a:ext>
            </a:extLst>
          </p:cNvPr>
          <p:cNvSpPr/>
          <p:nvPr/>
        </p:nvSpPr>
        <p:spPr bwMode="auto">
          <a:xfrm>
            <a:off x="8258934" y="4106609"/>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961" kern="0">
                <a:gradFill>
                  <a:gsLst>
                    <a:gs pos="9735">
                      <a:srgbClr val="000000"/>
                    </a:gs>
                    <a:gs pos="41204">
                      <a:srgbClr val="000000"/>
                    </a:gs>
                  </a:gsLst>
                  <a:lin ang="5400000" scaled="1"/>
                </a:gradFill>
                <a:latin typeface="Segoe UI Semibold"/>
              </a:rPr>
              <a:t>Collaborate</a:t>
            </a:r>
          </a:p>
        </p:txBody>
      </p:sp>
      <p:sp>
        <p:nvSpPr>
          <p:cNvPr id="62" name="Rectangle 61">
            <a:extLst>
              <a:ext uri="{FF2B5EF4-FFF2-40B4-BE49-F238E27FC236}">
                <a16:creationId xmlns:a16="http://schemas.microsoft.com/office/drawing/2014/main" id="{EA721271-7E1D-4F2A-81FA-7187FC00C16D}"/>
              </a:ext>
            </a:extLst>
          </p:cNvPr>
          <p:cNvSpPr/>
          <p:nvPr/>
        </p:nvSpPr>
        <p:spPr bwMode="auto">
          <a:xfrm>
            <a:off x="5572471" y="4777370"/>
            <a:ext cx="1089662"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Operate</a:t>
            </a:r>
          </a:p>
        </p:txBody>
      </p:sp>
      <p:sp>
        <p:nvSpPr>
          <p:cNvPr id="63" name="Oval 62">
            <a:extLst>
              <a:ext uri="{FF2B5EF4-FFF2-40B4-BE49-F238E27FC236}">
                <a16:creationId xmlns:a16="http://schemas.microsoft.com/office/drawing/2014/main" id="{022BA458-7A81-4CCB-A9DD-BFE9BCD9E5AE}"/>
              </a:ext>
            </a:extLst>
          </p:cNvPr>
          <p:cNvSpPr/>
          <p:nvPr/>
        </p:nvSpPr>
        <p:spPr bwMode="auto">
          <a:xfrm>
            <a:off x="6653259" y="4445214"/>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4" name="Rectangle 63">
            <a:extLst>
              <a:ext uri="{FF2B5EF4-FFF2-40B4-BE49-F238E27FC236}">
                <a16:creationId xmlns:a16="http://schemas.microsoft.com/office/drawing/2014/main" id="{5BA099A8-CAA6-4D41-ACBF-ABA5F566D156}"/>
              </a:ext>
            </a:extLst>
          </p:cNvPr>
          <p:cNvSpPr/>
          <p:nvPr/>
        </p:nvSpPr>
        <p:spPr bwMode="auto">
          <a:xfrm>
            <a:off x="11125513" y="4748261"/>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Deliver</a:t>
            </a:r>
          </a:p>
        </p:txBody>
      </p:sp>
      <p:sp>
        <p:nvSpPr>
          <p:cNvPr id="65" name="Oval 64">
            <a:extLst>
              <a:ext uri="{FF2B5EF4-FFF2-40B4-BE49-F238E27FC236}">
                <a16:creationId xmlns:a16="http://schemas.microsoft.com/office/drawing/2014/main" id="{EBC210F8-17E3-4D1E-ABB1-0A87FBDAD593}"/>
              </a:ext>
            </a:extLst>
          </p:cNvPr>
          <p:cNvSpPr/>
          <p:nvPr/>
        </p:nvSpPr>
        <p:spPr bwMode="auto">
          <a:xfrm>
            <a:off x="10191779" y="4416103"/>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6" name="algorithm">
            <a:extLst>
              <a:ext uri="{FF2B5EF4-FFF2-40B4-BE49-F238E27FC236}">
                <a16:creationId xmlns:a16="http://schemas.microsoft.com/office/drawing/2014/main" id="{320F5EC7-81F2-4BAD-A353-FA127847828C}"/>
              </a:ext>
            </a:extLst>
          </p:cNvPr>
          <p:cNvSpPr>
            <a:spLocks noChangeAspect="1" noEditPoints="1"/>
          </p:cNvSpPr>
          <p:nvPr/>
        </p:nvSpPr>
        <p:spPr bwMode="auto">
          <a:xfrm>
            <a:off x="6888778" y="4733995"/>
            <a:ext cx="409854" cy="35455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07" tIns="43055" rIns="86107" bIns="43055" numCol="1" anchor="t" anchorCtr="0" compatLnSpc="1">
            <a:prstTxWarp prst="textNoShape">
              <a:avLst/>
            </a:prstTxWarp>
          </a:bodyPr>
          <a:lstStyle/>
          <a:p>
            <a:pPr defTabSz="878337">
              <a:defRPr/>
            </a:pPr>
            <a:endParaRPr lang="en-US" sz="1695">
              <a:gradFill>
                <a:gsLst>
                  <a:gs pos="0">
                    <a:srgbClr val="505050"/>
                  </a:gs>
                  <a:gs pos="100000">
                    <a:srgbClr val="505050"/>
                  </a:gs>
                </a:gsLst>
              </a:gradFill>
              <a:latin typeface="Segoe UI Semilight"/>
            </a:endParaRPr>
          </a:p>
        </p:txBody>
      </p:sp>
      <p:sp>
        <p:nvSpPr>
          <p:cNvPr id="67" name="rocket">
            <a:extLst>
              <a:ext uri="{FF2B5EF4-FFF2-40B4-BE49-F238E27FC236}">
                <a16:creationId xmlns:a16="http://schemas.microsoft.com/office/drawing/2014/main" id="{1F0588C0-AA30-4BA3-8753-1B0D72FFF05D}"/>
              </a:ext>
            </a:extLst>
          </p:cNvPr>
          <p:cNvSpPr>
            <a:spLocks noChangeAspect="1" noEditPoints="1"/>
          </p:cNvSpPr>
          <p:nvPr/>
        </p:nvSpPr>
        <p:spPr bwMode="auto">
          <a:xfrm>
            <a:off x="10482532" y="4710294"/>
            <a:ext cx="350612" cy="34373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7627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Regardless of what </a:t>
            </a:r>
            <a:r>
              <a:rPr lang="en-US" sz="6000" spc="300" dirty="0">
                <a:solidFill>
                  <a:srgbClr val="00B050"/>
                </a:solidFill>
                <a:latin typeface="Segoe UI"/>
              </a:rPr>
              <a:t>DevOps tools</a:t>
            </a:r>
            <a:r>
              <a:rPr lang="en-US" sz="6000" spc="300" dirty="0">
                <a:solidFill>
                  <a:srgbClr val="353535">
                    <a:lumMod val="65000"/>
                    <a:lumOff val="35000"/>
                  </a:srgbClr>
                </a:solidFill>
                <a:latin typeface="Segoe UI"/>
              </a:rPr>
              <a:t> or </a:t>
            </a:r>
            <a:r>
              <a:rPr lang="en-US" sz="6000" spc="300" dirty="0">
                <a:solidFill>
                  <a:srgbClr val="00B050"/>
                </a:solidFill>
                <a:latin typeface="Segoe UI"/>
              </a:rPr>
              <a:t>development language </a:t>
            </a:r>
            <a:r>
              <a:rPr lang="en-US" sz="6000" spc="300" dirty="0">
                <a:solidFill>
                  <a:srgbClr val="353535">
                    <a:lumMod val="65000"/>
                    <a:lumOff val="35000"/>
                  </a:srgbClr>
                </a:solidFill>
                <a:latin typeface="Segoe UI"/>
              </a:rPr>
              <a:t>you pick the Microsoft Cloud Platform is here to help!</a:t>
            </a:r>
          </a:p>
        </p:txBody>
      </p:sp>
    </p:spTree>
    <p:extLst>
      <p:ext uri="{BB962C8B-B14F-4D97-AF65-F5344CB8AC3E}">
        <p14:creationId xmlns:p14="http://schemas.microsoft.com/office/powerpoint/2010/main" val="421117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t>The Microsoft Cloud Platform</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584833" y="3535513"/>
            <a:ext cx="3722024" cy="1560492"/>
          </a:xfrm>
        </p:spPr>
        <p:txBody>
          <a:bodyPr/>
          <a:lstStyle/>
          <a:p>
            <a:r>
              <a:rPr lang="en-US" sz="2353"/>
              <a:t>Microsoft Azure is the cloud with DevOps tooling built in</a:t>
            </a:r>
          </a:p>
          <a:p>
            <a:endParaRPr lang="en-US" sz="2353"/>
          </a:p>
        </p:txBody>
      </p:sp>
      <p:sp>
        <p:nvSpPr>
          <p:cNvPr id="45" name="Rectangle 44">
            <a:extLst>
              <a:ext uri="{FF2B5EF4-FFF2-40B4-BE49-F238E27FC236}">
                <a16:creationId xmlns:a16="http://schemas.microsoft.com/office/drawing/2014/main" id="{16362898-DD89-4EB6-92D4-1EEF1CE1EF77}"/>
              </a:ext>
            </a:extLst>
          </p:cNvPr>
          <p:cNvSpPr/>
          <p:nvPr/>
        </p:nvSpPr>
        <p:spPr bwMode="auto">
          <a:xfrm>
            <a:off x="4339298" y="5224259"/>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spcBef>
                <a:spcPct val="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47" name="Oval 46">
            <a:extLst>
              <a:ext uri="{FF2B5EF4-FFF2-40B4-BE49-F238E27FC236}">
                <a16:creationId xmlns:a16="http://schemas.microsoft.com/office/drawing/2014/main" id="{F011B892-E7A9-4560-A343-0713EAD12AFD}"/>
              </a:ext>
            </a:extLst>
          </p:cNvPr>
          <p:cNvSpPr/>
          <p:nvPr/>
        </p:nvSpPr>
        <p:spPr bwMode="auto">
          <a:xfrm>
            <a:off x="5693004" y="1693405"/>
            <a:ext cx="4673568" cy="4673568"/>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EFB0604-B7AD-4560-9789-2E4E24464C08}"/>
              </a:ext>
            </a:extLst>
          </p:cNvPr>
          <p:cNvSpPr/>
          <p:nvPr/>
        </p:nvSpPr>
        <p:spPr bwMode="auto">
          <a:xfrm>
            <a:off x="5973799" y="1974200"/>
            <a:ext cx="4111978" cy="4111978"/>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3249D612-CD66-4948-8178-1B3C98FF8FFA}"/>
              </a:ext>
            </a:extLst>
          </p:cNvPr>
          <p:cNvGrpSpPr/>
          <p:nvPr/>
        </p:nvGrpSpPr>
        <p:grpSpPr>
          <a:xfrm rot="13765054">
            <a:off x="9637649" y="2783509"/>
            <a:ext cx="221311" cy="185376"/>
            <a:chOff x="5899816" y="2353437"/>
            <a:chExt cx="250241" cy="209609"/>
          </a:xfrm>
          <a:solidFill>
            <a:srgbClr val="2089D9"/>
          </a:solidFill>
        </p:grpSpPr>
        <p:sp>
          <p:nvSpPr>
            <p:cNvPr id="62" name="Rectangle 61">
              <a:extLst>
                <a:ext uri="{FF2B5EF4-FFF2-40B4-BE49-F238E27FC236}">
                  <a16:creationId xmlns:a16="http://schemas.microsoft.com/office/drawing/2014/main" id="{8F9F9306-CBA3-4961-897B-389B914A411B}"/>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13">
              <a:extLst>
                <a:ext uri="{FF2B5EF4-FFF2-40B4-BE49-F238E27FC236}">
                  <a16:creationId xmlns:a16="http://schemas.microsoft.com/office/drawing/2014/main" id="{2F8CCB56-3061-48C3-8DEB-E5C51097520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0346766-19A2-4263-9804-2B121BF5A215}"/>
              </a:ext>
            </a:extLst>
          </p:cNvPr>
          <p:cNvGrpSpPr/>
          <p:nvPr/>
        </p:nvGrpSpPr>
        <p:grpSpPr>
          <a:xfrm rot="7370490">
            <a:off x="6202550" y="2803890"/>
            <a:ext cx="221311" cy="185376"/>
            <a:chOff x="5899816" y="2353437"/>
            <a:chExt cx="250241" cy="209609"/>
          </a:xfrm>
          <a:solidFill>
            <a:srgbClr val="2089D9"/>
          </a:solidFill>
        </p:grpSpPr>
        <p:sp>
          <p:nvSpPr>
            <p:cNvPr id="71" name="Rectangle 70">
              <a:extLst>
                <a:ext uri="{FF2B5EF4-FFF2-40B4-BE49-F238E27FC236}">
                  <a16:creationId xmlns:a16="http://schemas.microsoft.com/office/drawing/2014/main" id="{0012BBF2-93E8-40A7-9693-8E2440BB0EA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13">
              <a:extLst>
                <a:ext uri="{FF2B5EF4-FFF2-40B4-BE49-F238E27FC236}">
                  <a16:creationId xmlns:a16="http://schemas.microsoft.com/office/drawing/2014/main" id="{C5DA8A44-F169-4B80-9798-DB41FEE63AFA}"/>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3F858B6-185C-48F8-AD3F-DDB90688410F}"/>
              </a:ext>
            </a:extLst>
          </p:cNvPr>
          <p:cNvGrpSpPr/>
          <p:nvPr/>
        </p:nvGrpSpPr>
        <p:grpSpPr>
          <a:xfrm>
            <a:off x="7954216" y="6003839"/>
            <a:ext cx="221311" cy="185376"/>
            <a:chOff x="5899816" y="2353437"/>
            <a:chExt cx="250241" cy="209609"/>
          </a:xfrm>
          <a:solidFill>
            <a:srgbClr val="2089D9"/>
          </a:solidFill>
        </p:grpSpPr>
        <p:sp>
          <p:nvSpPr>
            <p:cNvPr id="74" name="Rectangle 73">
              <a:extLst>
                <a:ext uri="{FF2B5EF4-FFF2-40B4-BE49-F238E27FC236}">
                  <a16:creationId xmlns:a16="http://schemas.microsoft.com/office/drawing/2014/main" id="{7ACF9DA4-272B-45C1-A1E0-AFC36F684D4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13">
              <a:extLst>
                <a:ext uri="{FF2B5EF4-FFF2-40B4-BE49-F238E27FC236}">
                  <a16:creationId xmlns:a16="http://schemas.microsoft.com/office/drawing/2014/main" id="{AB895DF5-9299-4890-B6C0-D0928C603EC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8F639AFC-E521-4FF8-8738-62BFBA217797}"/>
              </a:ext>
            </a:extLst>
          </p:cNvPr>
          <p:cNvSpPr/>
          <p:nvPr/>
        </p:nvSpPr>
        <p:spPr bwMode="auto">
          <a:xfrm>
            <a:off x="7294095" y="380754"/>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Develop</a:t>
            </a:r>
          </a:p>
        </p:txBody>
      </p:sp>
      <p:sp>
        <p:nvSpPr>
          <p:cNvPr id="77" name="Rectangle 76">
            <a:extLst>
              <a:ext uri="{FF2B5EF4-FFF2-40B4-BE49-F238E27FC236}">
                <a16:creationId xmlns:a16="http://schemas.microsoft.com/office/drawing/2014/main" id="{B9043793-C609-4510-849A-4C7AF888D1C1}"/>
              </a:ext>
            </a:extLst>
          </p:cNvPr>
          <p:cNvSpPr/>
          <p:nvPr/>
        </p:nvSpPr>
        <p:spPr bwMode="auto">
          <a:xfrm>
            <a:off x="7294095" y="542363"/>
            <a:ext cx="1306739" cy="817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lnSpc>
                <a:spcPct val="90000"/>
              </a:lnSpc>
              <a:spcBef>
                <a:spcPts val="400"/>
              </a:spcBef>
              <a:spcAft>
                <a:spcPct val="0"/>
              </a:spcAft>
              <a:defRPr/>
            </a:pPr>
            <a:r>
              <a:rPr lang="en-GB" sz="1200" kern="0" dirty="0">
                <a:gradFill>
                  <a:gsLst>
                    <a:gs pos="9735">
                      <a:srgbClr val="1A1A1A"/>
                    </a:gs>
                    <a:gs pos="41204">
                      <a:srgbClr val="1A1A1A"/>
                    </a:gs>
                  </a:gsLst>
                  <a:lin ang="5400000" scaled="1"/>
                </a:gradFill>
                <a:latin typeface="Segoe UI"/>
              </a:rPr>
              <a:t>GitHub</a:t>
            </a:r>
            <a:endParaRPr lang="en-US" sz="1200" kern="0" dirty="0">
              <a:gradFill>
                <a:gsLst>
                  <a:gs pos="9735">
                    <a:srgbClr val="1A1A1A"/>
                  </a:gs>
                  <a:gs pos="41204">
                    <a:srgbClr val="1A1A1A"/>
                  </a:gs>
                </a:gsLst>
                <a:lin ang="5400000" scaled="1"/>
              </a:gradFill>
              <a:latin typeface="Segoe UI"/>
            </a:endParaRP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latin typeface="Segoe UI"/>
              </a:rPr>
              <a:t>Visual Studio</a:t>
            </a: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rPr>
              <a:t>Visual Studio Code</a:t>
            </a:r>
          </a:p>
        </p:txBody>
      </p:sp>
      <p:sp>
        <p:nvSpPr>
          <p:cNvPr id="78" name="Oval 77">
            <a:extLst>
              <a:ext uri="{FF2B5EF4-FFF2-40B4-BE49-F238E27FC236}">
                <a16:creationId xmlns:a16="http://schemas.microsoft.com/office/drawing/2014/main" id="{8FB51851-700D-4823-9E5F-1B176E5EDB8D}"/>
              </a:ext>
            </a:extLst>
          </p:cNvPr>
          <p:cNvSpPr/>
          <p:nvPr/>
        </p:nvSpPr>
        <p:spPr bwMode="auto">
          <a:xfrm>
            <a:off x="6208444" y="2208845"/>
            <a:ext cx="3642689" cy="3642689"/>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43A21A3C-DCAB-40E5-A8F3-F65E14BC2D13}"/>
              </a:ext>
            </a:extLst>
          </p:cNvPr>
          <p:cNvSpPr/>
          <p:nvPr/>
        </p:nvSpPr>
        <p:spPr bwMode="auto">
          <a:xfrm>
            <a:off x="4422275"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5739010" y="4671605"/>
            <a:ext cx="950538" cy="95053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83" name="Group 82">
            <a:extLst>
              <a:ext uri="{FF2B5EF4-FFF2-40B4-BE49-F238E27FC236}">
                <a16:creationId xmlns:a16="http://schemas.microsoft.com/office/drawing/2014/main" id="{F7F839E7-376B-436E-8C0D-A75E75C22EA0}"/>
              </a:ext>
            </a:extLst>
          </p:cNvPr>
          <p:cNvGrpSpPr/>
          <p:nvPr/>
        </p:nvGrpSpPr>
        <p:grpSpPr>
          <a:xfrm>
            <a:off x="7554520" y="1408505"/>
            <a:ext cx="950538" cy="950538"/>
            <a:chOff x="7709560" y="946149"/>
            <a:chExt cx="950808" cy="950808"/>
          </a:xfrm>
        </p:grpSpPr>
        <p:sp>
          <p:nvSpPr>
            <p:cNvPr id="84" name="Oval 83">
              <a:extLst>
                <a:ext uri="{FF2B5EF4-FFF2-40B4-BE49-F238E27FC236}">
                  <a16:creationId xmlns:a16="http://schemas.microsoft.com/office/drawing/2014/main" id="{A922569D-27FD-4E28-9641-D4D322FEB4CA}"/>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86" name="Rectangle 85">
            <a:extLst>
              <a:ext uri="{FF2B5EF4-FFF2-40B4-BE49-F238E27FC236}">
                <a16:creationId xmlns:a16="http://schemas.microsoft.com/office/drawing/2014/main" id="{05F7CC2E-44DC-454A-A3F2-2BE3DE2D123A}"/>
              </a:ext>
            </a:extLst>
          </p:cNvPr>
          <p:cNvSpPr/>
          <p:nvPr/>
        </p:nvSpPr>
        <p:spPr bwMode="auto">
          <a:xfrm>
            <a:off x="10299648"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Deliver</a:t>
            </a: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5979184" y="4966093"/>
            <a:ext cx="417954" cy="36156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defTabSz="895644">
              <a:defRPr/>
            </a:pPr>
            <a:endParaRPr lang="en-US" sz="1727">
              <a:gradFill>
                <a:gsLst>
                  <a:gs pos="0">
                    <a:srgbClr val="505050"/>
                  </a:gs>
                  <a:gs pos="100000">
                    <a:srgbClr val="505050"/>
                  </a:gs>
                </a:gsLst>
              </a:gradFill>
              <a:latin typeface="Segoe UI Semilight"/>
            </a:endParaRPr>
          </a:p>
        </p:txBody>
      </p:sp>
      <p:sp>
        <p:nvSpPr>
          <p:cNvPr id="89" name="Rectangle 88">
            <a:extLst>
              <a:ext uri="{FF2B5EF4-FFF2-40B4-BE49-F238E27FC236}">
                <a16:creationId xmlns:a16="http://schemas.microsoft.com/office/drawing/2014/main" id="{53B94E38-7477-46FD-AB6A-BCF506678AE9}"/>
              </a:ext>
            </a:extLst>
          </p:cNvPr>
          <p:cNvSpPr/>
          <p:nvPr/>
        </p:nvSpPr>
        <p:spPr bwMode="auto">
          <a:xfrm>
            <a:off x="10276533" y="5146875"/>
            <a:ext cx="1306739" cy="1341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a:t>
            </a:r>
            <a:r>
              <a:rPr lang="fr-FR" sz="1200" kern="0" err="1">
                <a:gradFill>
                  <a:gsLst>
                    <a:gs pos="9735">
                      <a:srgbClr val="1A1A1A"/>
                    </a:gs>
                    <a:gs pos="41204">
                      <a:srgbClr val="1A1A1A"/>
                    </a:gs>
                  </a:gsLst>
                  <a:lin ang="5400000" scaled="1"/>
                </a:gradFill>
              </a:rPr>
              <a:t>Boards</a:t>
            </a:r>
            <a:endParaRPr lang="fr-FR" sz="1200" kern="0">
              <a:gradFill>
                <a:gsLst>
                  <a:gs pos="9735">
                    <a:srgbClr val="1A1A1A"/>
                  </a:gs>
                  <a:gs pos="41204">
                    <a:srgbClr val="1A1A1A"/>
                  </a:gs>
                </a:gsLst>
                <a:lin ang="5400000" scaled="1"/>
              </a:gradFill>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Repos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Pipelines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Artifacts</a:t>
            </a:r>
            <a:endParaRPr lang="fr-FR" sz="1200" kern="0">
              <a:gradFill>
                <a:gsLst>
                  <a:gs pos="9735">
                    <a:srgbClr val="1A1A1A"/>
                  </a:gs>
                  <a:gs pos="41204">
                    <a:srgbClr val="1A1A1A"/>
                  </a:gs>
                </a:gsLst>
                <a:lin ang="5400000" scaled="1"/>
              </a:gradFill>
              <a:latin typeface="Segoe UI"/>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Test Plans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Lab</a:t>
            </a:r>
            <a:r>
              <a:rPr lang="fr-FR" sz="1200" kern="0">
                <a:gradFill>
                  <a:gsLst>
                    <a:gs pos="9735">
                      <a:srgbClr val="1A1A1A"/>
                    </a:gs>
                    <a:gs pos="41204">
                      <a:srgbClr val="1A1A1A"/>
                    </a:gs>
                  </a:gsLst>
                  <a:lin ang="5400000" scaled="1"/>
                </a:gradFill>
                <a:latin typeface="Segoe UI"/>
              </a:rPr>
              <a:t> Services</a:t>
            </a:r>
          </a:p>
          <a:p>
            <a:pPr defTabSz="931745" fontAlgn="base">
              <a:lnSpc>
                <a:spcPct val="90000"/>
              </a:lnSpc>
              <a:spcBef>
                <a:spcPts val="40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90" name="Rectangle 89">
            <a:extLst>
              <a:ext uri="{FF2B5EF4-FFF2-40B4-BE49-F238E27FC236}">
                <a16:creationId xmlns:a16="http://schemas.microsoft.com/office/drawing/2014/main" id="{CE6A62A4-9ED8-483E-BDB7-A8D9D90BFBCF}"/>
              </a:ext>
            </a:extLst>
          </p:cNvPr>
          <p:cNvSpPr/>
          <p:nvPr/>
        </p:nvSpPr>
        <p:spPr bwMode="auto">
          <a:xfrm>
            <a:off x="4422275" y="5146874"/>
            <a:ext cx="1306739" cy="1146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Monitor</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Policy</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Automation</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Security Center</a:t>
            </a:r>
          </a:p>
        </p:txBody>
      </p:sp>
      <p:grpSp>
        <p:nvGrpSpPr>
          <p:cNvPr id="2" name="Group 1">
            <a:extLst>
              <a:ext uri="{FF2B5EF4-FFF2-40B4-BE49-F238E27FC236}">
                <a16:creationId xmlns:a16="http://schemas.microsoft.com/office/drawing/2014/main" id="{452D45D7-DF81-4767-9100-07C0EF15D418}"/>
              </a:ext>
            </a:extLst>
          </p:cNvPr>
          <p:cNvGrpSpPr/>
          <p:nvPr/>
        </p:nvGrpSpPr>
        <p:grpSpPr>
          <a:xfrm>
            <a:off x="9347461" y="4641918"/>
            <a:ext cx="950538" cy="950538"/>
            <a:chOff x="9232487" y="4471318"/>
            <a:chExt cx="950673" cy="950673"/>
          </a:xfrm>
        </p:grpSpPr>
        <p:sp>
          <p:nvSpPr>
            <p:cNvPr id="87" name="Oval 86">
              <a:extLst>
                <a:ext uri="{FF2B5EF4-FFF2-40B4-BE49-F238E27FC236}">
                  <a16:creationId xmlns:a16="http://schemas.microsoft.com/office/drawing/2014/main" id="{A69B76B5-CD5D-42FF-B48D-710EED2A26C6}"/>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itle 2">
            <a:extLst>
              <a:ext uri="{FF2B5EF4-FFF2-40B4-BE49-F238E27FC236}">
                <a16:creationId xmlns:a16="http://schemas.microsoft.com/office/drawing/2014/main" id="{EAC338B5-1655-42FB-A957-3FD466C6DB38}"/>
              </a:ext>
            </a:extLst>
          </p:cNvPr>
          <p:cNvSpPr txBox="1">
            <a:spLocks/>
          </p:cNvSpPr>
          <p:nvPr/>
        </p:nvSpPr>
        <p:spPr>
          <a:xfrm>
            <a:off x="585614" y="2047515"/>
            <a:ext cx="4945005" cy="1086215"/>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913916">
              <a:defRPr/>
            </a:pPr>
            <a:r>
              <a:rPr lang="en-US" sz="3529">
                <a:gradFill>
                  <a:gsLst>
                    <a:gs pos="1250">
                      <a:srgbClr val="000000"/>
                    </a:gs>
                    <a:gs pos="100000">
                      <a:srgbClr val="000000"/>
                    </a:gs>
                  </a:gsLst>
                  <a:lin ang="5400000" scaled="0"/>
                </a:gradFill>
                <a:latin typeface="Segoe UI Semibold"/>
              </a:rPr>
              <a:t>Innovate at scale.</a:t>
            </a:r>
          </a:p>
          <a:p>
            <a:pPr defTabSz="913916">
              <a:defRPr/>
            </a:pPr>
            <a:r>
              <a:rPr lang="en-US" sz="3529">
                <a:gradFill>
                  <a:gsLst>
                    <a:gs pos="1250">
                      <a:srgbClr val="000000"/>
                    </a:gs>
                    <a:gs pos="100000">
                      <a:srgbClr val="000000"/>
                    </a:gs>
                  </a:gsLst>
                  <a:lin ang="5400000" scaled="0"/>
                </a:gradFill>
                <a:latin typeface="Segoe UI Semibold"/>
              </a:rPr>
              <a:t>Deliver with confidence.</a:t>
            </a:r>
          </a:p>
        </p:txBody>
      </p:sp>
      <p:pic>
        <p:nvPicPr>
          <p:cNvPr id="3" name="Picture 2">
            <a:extLst>
              <a:ext uri="{FF2B5EF4-FFF2-40B4-BE49-F238E27FC236}">
                <a16:creationId xmlns:a16="http://schemas.microsoft.com/office/drawing/2014/main" id="{58CC9EF1-57E1-4859-B586-147EDA9C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7137" y="3137943"/>
            <a:ext cx="3448244" cy="1821370"/>
          </a:xfrm>
          <a:prstGeom prst="rect">
            <a:avLst/>
          </a:prstGeom>
        </p:spPr>
      </p:pic>
      <p:pic>
        <p:nvPicPr>
          <p:cNvPr id="4" name="Picture 3">
            <a:extLst>
              <a:ext uri="{FF2B5EF4-FFF2-40B4-BE49-F238E27FC236}">
                <a16:creationId xmlns:a16="http://schemas.microsoft.com/office/drawing/2014/main" id="{A3696F28-C6FE-4768-B419-91353FAE1CCD}"/>
              </a:ext>
            </a:extLst>
          </p:cNvPr>
          <p:cNvPicPr>
            <a:picLocks noChangeAspect="1"/>
          </p:cNvPicPr>
          <p:nvPr/>
        </p:nvPicPr>
        <p:blipFill rotWithShape="1">
          <a:blip r:embed="rId4"/>
          <a:srcRect l="7535" t="7156"/>
          <a:stretch/>
        </p:blipFill>
        <p:spPr>
          <a:xfrm>
            <a:off x="10412578" y="4482935"/>
            <a:ext cx="1599523" cy="476378"/>
          </a:xfrm>
          <a:prstGeom prst="rect">
            <a:avLst/>
          </a:prstGeom>
        </p:spPr>
      </p:pic>
    </p:spTree>
    <p:extLst>
      <p:ext uri="{BB962C8B-B14F-4D97-AF65-F5344CB8AC3E}">
        <p14:creationId xmlns:p14="http://schemas.microsoft.com/office/powerpoint/2010/main" val="14847957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Azure is just where the Azure DevOps Service runs. The tool facilitates </a:t>
            </a:r>
            <a:r>
              <a:rPr lang="en-US" sz="6000" spc="300" dirty="0">
                <a:solidFill>
                  <a:srgbClr val="00B050"/>
                </a:solidFill>
                <a:latin typeface="Segoe UI"/>
              </a:rPr>
              <a:t>deploying wherever</a:t>
            </a:r>
            <a:r>
              <a:rPr lang="en-US" sz="6000" spc="300" dirty="0">
                <a:solidFill>
                  <a:srgbClr val="353535">
                    <a:lumMod val="65000"/>
                    <a:lumOff val="35000"/>
                  </a:srgbClr>
                </a:solidFill>
                <a:latin typeface="Segoe UI"/>
              </a:rPr>
              <a:t> makes sense for your project.</a:t>
            </a:r>
          </a:p>
        </p:txBody>
      </p:sp>
    </p:spTree>
    <p:extLst>
      <p:ext uri="{BB962C8B-B14F-4D97-AF65-F5344CB8AC3E}">
        <p14:creationId xmlns:p14="http://schemas.microsoft.com/office/powerpoint/2010/main" val="180387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4"/>
          <a:srcRect l="584" t="9952" r="2677" b="15206"/>
          <a:stretch/>
        </p:blipFill>
        <p:spPr>
          <a:xfrm>
            <a:off x="493345" y="1187938"/>
            <a:ext cx="2465168" cy="2465168"/>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2958513" y="1187938"/>
            <a:ext cx="8217227" cy="24651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spcBef>
                <a:spcPts val="588"/>
              </a:spcBef>
              <a:spcAft>
                <a:spcPts val="588"/>
              </a:spcAft>
            </a:pPr>
            <a:r>
              <a:rPr lang="en-US" sz="1961" b="1" dirty="0">
                <a:solidFill>
                  <a:srgbClr val="353535"/>
                </a:solidFill>
                <a:latin typeface="Segoe UI Semilight"/>
                <a:ea typeface="Segoe UI Light" charset="0"/>
                <a:cs typeface="Segoe UI Light" charset="0"/>
              </a:rPr>
              <a:t>Shawn </a:t>
            </a:r>
            <a:r>
              <a:rPr lang="en-US" sz="1961" b="1" dirty="0" err="1">
                <a:solidFill>
                  <a:srgbClr val="353535"/>
                </a:solidFill>
                <a:latin typeface="Segoe UI Semilight"/>
                <a:ea typeface="Segoe UI Light" charset="0"/>
                <a:cs typeface="Segoe UI Light" charset="0"/>
              </a:rPr>
              <a:t>Weisfeld</a:t>
            </a:r>
            <a:endParaRPr lang="en-US" sz="1961" b="1" dirty="0">
              <a:solidFill>
                <a:srgbClr val="353535"/>
              </a:solidFill>
              <a:latin typeface="Segoe UI Semilight"/>
              <a:ea typeface="Segoe UI Light" charset="0"/>
              <a:cs typeface="Segoe UI Light" charset="0"/>
            </a:endParaRPr>
          </a:p>
          <a:p>
            <a:pPr>
              <a:spcBef>
                <a:spcPts val="588"/>
              </a:spcBef>
              <a:spcAft>
                <a:spcPts val="588"/>
              </a:spcAft>
            </a:pPr>
            <a:r>
              <a:rPr lang="en-US" sz="1961" dirty="0">
                <a:solidFill>
                  <a:srgbClr val="353535"/>
                </a:solidFill>
                <a:latin typeface="Segoe UI Semilight"/>
                <a:ea typeface="Segoe UI Light" charset="0"/>
                <a:cs typeface="Segoe UI Light" charset="0"/>
              </a:rPr>
              <a:t>Sr. Cloud Solution Architect</a:t>
            </a:r>
          </a:p>
          <a:p>
            <a:pPr>
              <a:spcBef>
                <a:spcPts val="588"/>
              </a:spcBef>
              <a:spcAft>
                <a:spcPts val="588"/>
              </a:spcAft>
            </a:pPr>
            <a:r>
              <a:rPr lang="en-US" sz="1961" dirty="0">
                <a:solidFill>
                  <a:srgbClr val="353535"/>
                </a:solidFill>
                <a:latin typeface="Segoe UI Semilight"/>
                <a:ea typeface="Segoe UI Light" charset="0"/>
                <a:cs typeface="Segoe UI Light" charset="0"/>
              </a:rPr>
              <a:t>Microsoft – One Commercial Partner Technical Team</a:t>
            </a:r>
          </a:p>
          <a:p>
            <a:pPr>
              <a:spcBef>
                <a:spcPts val="588"/>
              </a:spcBef>
              <a:spcAft>
                <a:spcPts val="588"/>
              </a:spcAft>
            </a:pPr>
            <a:r>
              <a:rPr lang="en-US" sz="1961" u="sng" dirty="0">
                <a:solidFill>
                  <a:srgbClr val="FFFFFF"/>
                </a:solidFill>
                <a:latin typeface="Segoe UI Semilight"/>
                <a:hlinkClick r:id="rId5"/>
              </a:rPr>
              <a:t>sweisfel@microsoft.com</a:t>
            </a:r>
            <a:r>
              <a:rPr lang="en-US" sz="1961" u="sng" dirty="0">
                <a:solidFill>
                  <a:srgbClr val="FFFFFF"/>
                </a:solidFill>
                <a:latin typeface="Segoe UI Semilight"/>
              </a:rPr>
              <a:t> </a:t>
            </a:r>
            <a:endParaRPr lang="en-US" sz="1961" dirty="0">
              <a:solidFill>
                <a:srgbClr val="353535"/>
              </a:solidFill>
              <a:latin typeface="Segoe UI Semilight"/>
              <a:ea typeface="Segoe UI Light" charset="0"/>
              <a:cs typeface="Segoe UI Light" charset="0"/>
            </a:endParaRPr>
          </a:p>
          <a:p>
            <a:pPr>
              <a:spcBef>
                <a:spcPts val="588"/>
              </a:spcBef>
              <a:spcAft>
                <a:spcPts val="588"/>
              </a:spcAft>
            </a:pPr>
            <a:r>
              <a:rPr lang="en-US" sz="1961" dirty="0">
                <a:solidFill>
                  <a:srgbClr val="353535"/>
                </a:solidFill>
                <a:latin typeface="Segoe UI Semilight"/>
                <a:ea typeface="Segoe UI Light" charset="0"/>
                <a:cs typeface="Segoe UI Light" charset="0"/>
              </a:rPr>
              <a:t>Austin, TX</a:t>
            </a:r>
          </a:p>
        </p:txBody>
      </p:sp>
    </p:spTree>
    <p:custDataLst>
      <p:tags r:id="rId1"/>
    </p:custDataLst>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640" y="1751661"/>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Boards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2" y="220622"/>
            <a:ext cx="5621702" cy="35241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US" sz="2000">
                <a:solidFill>
                  <a:schemeClr val="bg1"/>
                </a:solidFill>
              </a:rPr>
              <a:t>Connecting ideas to releases</a:t>
            </a:r>
          </a:p>
          <a:p>
            <a:pPr>
              <a:lnSpc>
                <a:spcPct val="100000"/>
              </a:lnSpc>
              <a:spcAft>
                <a:spcPts val="1800"/>
              </a:spcAft>
            </a:pPr>
            <a:r>
              <a:rPr lang="en-US" sz="2000">
                <a:solidFill>
                  <a:schemeClr val="bg1"/>
                </a:solidFill>
              </a:rPr>
              <a:t>Scrum ready to help your teams run sprints, stand-ups, and plan work</a:t>
            </a:r>
          </a:p>
          <a:p>
            <a:pPr>
              <a:lnSpc>
                <a:spcPct val="100000"/>
              </a:lnSpc>
              <a:spcAft>
                <a:spcPts val="1800"/>
              </a:spcAft>
            </a:pPr>
            <a:r>
              <a:rPr lang="en-GB" sz="2000">
                <a:solidFill>
                  <a:schemeClr val="bg1"/>
                </a:solidFill>
              </a:rPr>
              <a:t>Integrated with GitHub commits and pull requests</a:t>
            </a:r>
            <a:endParaRPr lang="en-US" sz="2000">
              <a:solidFill>
                <a:schemeClr val="bg1"/>
              </a:solidFill>
            </a:endParaRPr>
          </a:p>
          <a:p>
            <a:pPr>
              <a:lnSpc>
                <a:spcPct val="100000"/>
              </a:lnSpc>
              <a:spcAft>
                <a:spcPts val="1800"/>
              </a:spcAft>
            </a:pPr>
            <a:r>
              <a:rPr lang="en-US" sz="20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639" y="2824980"/>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Repos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2"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Private Git and TFVC repos for your teams</a:t>
            </a:r>
          </a:p>
          <a:p>
            <a:pPr>
              <a:lnSpc>
                <a:spcPct val="100000"/>
              </a:lnSpc>
              <a:spcAft>
                <a:spcPts val="1800"/>
              </a:spcAft>
            </a:pPr>
            <a:r>
              <a:rPr lang="en-GB" sz="2000">
                <a:solidFill>
                  <a:schemeClr val="bg1"/>
                </a:solidFill>
              </a:rPr>
              <a:t>Code review via branch pull requests</a:t>
            </a:r>
          </a:p>
          <a:p>
            <a:pPr>
              <a:lnSpc>
                <a:spcPct val="100000"/>
              </a:lnSpc>
              <a:spcAft>
                <a:spcPts val="1800"/>
              </a:spcAft>
            </a:pPr>
            <a:r>
              <a:rPr lang="en-GB" sz="2000">
                <a:solidFill>
                  <a:schemeClr val="bg1"/>
                </a:solidFill>
              </a:rPr>
              <a:t>Branch policies and build validation</a:t>
            </a:r>
          </a:p>
          <a:p>
            <a:pPr>
              <a:lnSpc>
                <a:spcPct val="100000"/>
              </a:lnSpc>
              <a:spcAft>
                <a:spcPts val="1800"/>
              </a:spcAft>
            </a:pPr>
            <a:r>
              <a:rPr lang="en-GB" sz="2000">
                <a:solidFill>
                  <a:schemeClr val="bg1"/>
                </a:solidFill>
              </a:rPr>
              <a:t>Easy migration path to / from GitHub</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452"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Build</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Cloud-hosted pipelines for Linux, macOS and Windows</a:t>
            </a:r>
          </a:p>
          <a:p>
            <a:pPr>
              <a:lnSpc>
                <a:spcPct val="100000"/>
              </a:lnSpc>
              <a:spcAft>
                <a:spcPts val="1800"/>
              </a:spcAft>
            </a:pPr>
            <a:r>
              <a:rPr lang="en-GB" sz="2000">
                <a:solidFill>
                  <a:schemeClr val="bg1"/>
                </a:solidFill>
              </a:rPr>
              <a:t>Any language, any platform, any cloud</a:t>
            </a:r>
          </a:p>
          <a:p>
            <a:pPr>
              <a:lnSpc>
                <a:spcPct val="100000"/>
              </a:lnSpc>
              <a:spcAft>
                <a:spcPts val="1800"/>
              </a:spcAft>
            </a:pPr>
            <a:r>
              <a:rPr lang="en-GB" sz="2000">
                <a:solidFill>
                  <a:schemeClr val="bg1"/>
                </a:solidFill>
              </a:rPr>
              <a:t>Native support for containers and Kubernetes</a:t>
            </a:r>
          </a:p>
          <a:p>
            <a:pPr>
              <a:lnSpc>
                <a:spcPct val="100000"/>
              </a:lnSpc>
              <a:spcAft>
                <a:spcPts val="1800"/>
              </a:spcAft>
            </a:pPr>
            <a:r>
              <a:rPr lang="en-GB" sz="2000">
                <a:solidFill>
                  <a:schemeClr val="bg1"/>
                </a:solidFill>
              </a:rPr>
              <a:t>Best-in-class for open source</a:t>
            </a:r>
          </a:p>
          <a:p>
            <a:pPr>
              <a:lnSpc>
                <a:spcPct val="100000"/>
              </a:lnSpc>
              <a:spcAft>
                <a:spcPts val="1800"/>
              </a:spcAft>
            </a:pPr>
            <a:endParaRPr lang="en-US" sz="2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7572"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7237"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4967"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540335" y="725421"/>
            <a:ext cx="2266363"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Release</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401575"/>
            <a:ext cx="5621702" cy="3162207"/>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Deploy to on-premises, ANY cloud or a hybrid of cloud and on-prem</a:t>
            </a:r>
          </a:p>
          <a:p>
            <a:pPr>
              <a:lnSpc>
                <a:spcPct val="100000"/>
              </a:lnSpc>
              <a:spcAft>
                <a:spcPts val="1800"/>
              </a:spcAft>
            </a:pPr>
            <a:r>
              <a:rPr lang="en-GB" sz="2000">
                <a:solidFill>
                  <a:schemeClr val="bg1"/>
                </a:solidFill>
              </a:rPr>
              <a:t>Staged environment releases</a:t>
            </a:r>
          </a:p>
          <a:p>
            <a:pPr>
              <a:lnSpc>
                <a:spcPct val="100000"/>
              </a:lnSpc>
              <a:spcAft>
                <a:spcPts val="1800"/>
              </a:spcAft>
            </a:pPr>
            <a:r>
              <a:rPr lang="en-GB" sz="20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7572"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7237"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147" y="4821315"/>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Artifacts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Share code efficiently</a:t>
            </a:r>
          </a:p>
          <a:p>
            <a:pPr>
              <a:lnSpc>
                <a:spcPct val="100000"/>
              </a:lnSpc>
              <a:spcAft>
                <a:spcPts val="1800"/>
              </a:spcAft>
            </a:pPr>
            <a:r>
              <a:rPr lang="en-GB" sz="2000">
                <a:solidFill>
                  <a:schemeClr val="bg1"/>
                </a:solidFill>
              </a:rPr>
              <a:t>Keep your Maven, </a:t>
            </a:r>
            <a:r>
              <a:rPr lang="en-GB" sz="2000" err="1">
                <a:solidFill>
                  <a:schemeClr val="bg1"/>
                </a:solidFill>
              </a:rPr>
              <a:t>npm</a:t>
            </a:r>
            <a:r>
              <a:rPr lang="en-GB" sz="2000">
                <a:solidFill>
                  <a:schemeClr val="bg1"/>
                </a:solidFill>
              </a:rPr>
              <a:t>, NuGet and Python packages and more in the same place</a:t>
            </a:r>
          </a:p>
          <a:p>
            <a:pPr>
              <a:lnSpc>
                <a:spcPct val="100000"/>
              </a:lnSpc>
              <a:spcAft>
                <a:spcPts val="1800"/>
              </a:spcAft>
            </a:pPr>
            <a:r>
              <a:rPr lang="en-GB" sz="2000">
                <a:solidFill>
                  <a:schemeClr val="bg1"/>
                </a:solidFill>
              </a:rPr>
              <a:t>Aggregate from public registries and internal teams</a:t>
            </a:r>
          </a:p>
          <a:p>
            <a:pPr>
              <a:lnSpc>
                <a:spcPct val="100000"/>
              </a:lnSpc>
              <a:spcAft>
                <a:spcPts val="1800"/>
              </a:spcAft>
            </a:pPr>
            <a:r>
              <a:rPr lang="en-GB" sz="2000">
                <a:solidFill>
                  <a:schemeClr val="bg1"/>
                </a:solidFill>
              </a:rPr>
              <a:t>Publish and track from any pipeline</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4888" y="5832217"/>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Test Plans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8"/>
            <a:ext cx="5621701" cy="351356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Run tests and log defects from your browser</a:t>
            </a:r>
          </a:p>
          <a:p>
            <a:pPr>
              <a:lnSpc>
                <a:spcPct val="100000"/>
              </a:lnSpc>
              <a:spcAft>
                <a:spcPts val="1800"/>
              </a:spcAft>
            </a:pPr>
            <a:r>
              <a:rPr lang="en-GB" sz="2000">
                <a:solidFill>
                  <a:schemeClr val="bg1"/>
                </a:solidFill>
              </a:rPr>
              <a:t>Track and assess quality throughout your lifecycle</a:t>
            </a:r>
          </a:p>
          <a:p>
            <a:pPr>
              <a:lnSpc>
                <a:spcPct val="100000"/>
              </a:lnSpc>
              <a:spcAft>
                <a:spcPts val="1800"/>
              </a:spcAft>
            </a:pPr>
            <a:r>
              <a:rPr lang="en-GB" sz="2000">
                <a:solidFill>
                  <a:schemeClr val="bg1"/>
                </a:solidFill>
              </a:rPr>
              <a:t>Capture rich data for reproducibility</a:t>
            </a:r>
          </a:p>
          <a:p>
            <a:pPr>
              <a:lnSpc>
                <a:spcPct val="100000"/>
              </a:lnSpc>
              <a:spcAft>
                <a:spcPts val="1800"/>
              </a:spcAft>
            </a:pPr>
            <a:r>
              <a:rPr lang="en-GB" sz="2000">
                <a:solidFill>
                  <a:schemeClr val="bg1"/>
                </a:solidFill>
              </a:rPr>
              <a:t>Create tests directly from exploratory sessions</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4803158" y="-2263"/>
            <a:ext cx="7389086" cy="6859777"/>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GitHub</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6013139" y="1788106"/>
            <a:ext cx="5828009" cy="4643740"/>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a:solidFill>
                  <a:schemeClr val="bg1"/>
                </a:solidFill>
                <a:sym typeface="ApexNew-Light"/>
              </a:rPr>
              <a:t>GitHub brings the </a:t>
            </a:r>
            <a:r>
              <a:rPr lang="en-US">
                <a:solidFill>
                  <a:schemeClr val="bg1"/>
                </a:solidFill>
                <a:latin typeface="Segoe UI Semibold" panose="020B0702040204020203" pitchFamily="34" charset="0"/>
                <a:cs typeface="Segoe UI Semibold" panose="020B0702040204020203" pitchFamily="34" charset="0"/>
                <a:sym typeface="ApexNew-Light"/>
              </a:rPr>
              <a:t>premier</a:t>
            </a:r>
            <a:r>
              <a:rPr lang="en-US">
                <a:solidFill>
                  <a:schemeClr val="bg1"/>
                </a:solidFill>
                <a:sym typeface="ApexNew-Light"/>
              </a:rPr>
              <a:t> social coding workflows to your team, breaking down silos and enabling Inner Source through: </a:t>
            </a:r>
            <a:br>
              <a:rPr lang="en-US">
                <a:solidFill>
                  <a:schemeClr val="bg1"/>
                </a:solidFill>
                <a:sym typeface="ApexNew-Light"/>
              </a:rPr>
            </a:br>
            <a:endParaRPr lang="en-US">
              <a:solidFill>
                <a:schemeClr val="bg1"/>
              </a:solidFill>
              <a:sym typeface="ApexNew-Light"/>
            </a:endParaRPr>
          </a:p>
          <a:p>
            <a:pPr marL="228556" indent="-228556">
              <a:buFont typeface="Arial" panose="020B0604020202020204" pitchFamily="34" charset="0"/>
              <a:buChar char="•"/>
            </a:pPr>
            <a:r>
              <a:rPr lang="en-US">
                <a:solidFill>
                  <a:schemeClr val="bg1"/>
                </a:solidFill>
                <a:sym typeface="ApexNew-Light"/>
              </a:rPr>
              <a:t>Expertise sharing</a:t>
            </a:r>
          </a:p>
          <a:p>
            <a:pPr marL="228556" indent="-228556">
              <a:buFont typeface="Arial" panose="020B0604020202020204" pitchFamily="34" charset="0"/>
              <a:buChar char="•"/>
            </a:pPr>
            <a:r>
              <a:rPr lang="en-US">
                <a:solidFill>
                  <a:schemeClr val="bg1"/>
                </a:solidFill>
                <a:sym typeface="ApexNew-Light"/>
              </a:rPr>
              <a:t>Cross-team collaboration</a:t>
            </a:r>
          </a:p>
          <a:p>
            <a:pPr marL="228556" indent="-228556">
              <a:buFont typeface="Arial" panose="020B0604020202020204" pitchFamily="34" charset="0"/>
              <a:buChar char="•"/>
            </a:pPr>
            <a:r>
              <a:rPr lang="en-US">
                <a:solidFill>
                  <a:schemeClr val="bg1"/>
                </a:solidFill>
                <a:sym typeface="ApexNew-Light"/>
              </a:rPr>
              <a:t>Improved code reuse</a:t>
            </a:r>
          </a:p>
          <a:p>
            <a:pPr marL="228556" indent="-228556">
              <a:buFont typeface="Arial" panose="020B0604020202020204" pitchFamily="34" charset="0"/>
              <a:buChar char="•"/>
            </a:pPr>
            <a:r>
              <a:rPr lang="en-US">
                <a:solidFill>
                  <a:schemeClr val="bg1"/>
                </a:solidFill>
                <a:sym typeface="ApexNew-Light"/>
              </a:rPr>
              <a:t>Increased velocity</a:t>
            </a:r>
          </a:p>
        </p:txBody>
      </p:sp>
    </p:spTree>
    <p:extLst>
      <p:ext uri="{BB962C8B-B14F-4D97-AF65-F5344CB8AC3E}">
        <p14:creationId xmlns:p14="http://schemas.microsoft.com/office/powerpoint/2010/main" val="203107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6116931" y="1665194"/>
            <a:ext cx="5213669" cy="1288622"/>
          </a:xfrm>
        </p:spPr>
        <p:txBody>
          <a:bodyPr/>
          <a:lstStyle/>
          <a:p>
            <a:r>
              <a:rPr lang="en-US"/>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6116932" y="3355655"/>
            <a:ext cx="5213669" cy="1547860"/>
          </a:xfrm>
        </p:spPr>
        <p:txBody>
          <a:bodyPr vert="horz" wrap="square" lIns="0" tIns="0" rIns="0" bIns="0" rtlCol="0">
            <a:spAutoFit/>
          </a:bodyPr>
          <a:lstStyle/>
          <a:p>
            <a:pPr>
              <a:spcBef>
                <a:spcPts val="600"/>
              </a:spcBef>
              <a:spcAft>
                <a:spcPts val="600"/>
              </a:spcAft>
            </a:pPr>
            <a:r>
              <a:rPr lang="en-US" sz="1961"/>
              <a:t>Most contributions </a:t>
            </a:r>
            <a:r>
              <a:rPr lang="en-US" sz="1961" b="1">
                <a:solidFill>
                  <a:srgbClr val="0878D4"/>
                </a:solidFill>
                <a:latin typeface="+mj-lt"/>
              </a:rPr>
              <a:t>1.1B in 2018</a:t>
            </a:r>
          </a:p>
          <a:p>
            <a:pPr>
              <a:spcBef>
                <a:spcPts val="600"/>
              </a:spcBef>
              <a:spcAft>
                <a:spcPts val="600"/>
              </a:spcAft>
            </a:pPr>
            <a:r>
              <a:rPr lang="en-US" sz="1961"/>
              <a:t>Most developers </a:t>
            </a:r>
            <a:r>
              <a:rPr lang="en-US" sz="1961" b="1">
                <a:solidFill>
                  <a:srgbClr val="0878D4"/>
                </a:solidFill>
                <a:latin typeface="+mj-lt"/>
              </a:rPr>
              <a:t>33M</a:t>
            </a:r>
          </a:p>
          <a:p>
            <a:pPr>
              <a:spcBef>
                <a:spcPts val="600"/>
              </a:spcBef>
              <a:spcAft>
                <a:spcPts val="600"/>
              </a:spcAft>
            </a:pPr>
            <a:r>
              <a:rPr lang="en-US" sz="1961"/>
              <a:t>Most Repos </a:t>
            </a:r>
            <a:r>
              <a:rPr lang="en-US" sz="1961" b="1">
                <a:solidFill>
                  <a:srgbClr val="0878D4"/>
                </a:solidFill>
                <a:latin typeface="+mj-lt"/>
              </a:rPr>
              <a:t>100M</a:t>
            </a:r>
          </a:p>
          <a:p>
            <a:pPr>
              <a:spcBef>
                <a:spcPts val="600"/>
              </a:spcBef>
              <a:spcAft>
                <a:spcPts val="600"/>
              </a:spcAft>
            </a:pPr>
            <a:r>
              <a:rPr lang="en-US" sz="1961"/>
              <a:t>Most secure </a:t>
            </a:r>
            <a:r>
              <a:rPr lang="en-US" sz="1961" b="1">
                <a:solidFill>
                  <a:srgbClr val="0878D4"/>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606227" y="1135199"/>
            <a:ext cx="4751080" cy="475108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067469" y="1148875"/>
            <a:ext cx="4326549" cy="4560251"/>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1326523" y="3063540"/>
            <a:ext cx="3310496" cy="894396"/>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spTree>
    <p:extLst>
      <p:ext uri="{BB962C8B-B14F-4D97-AF65-F5344CB8AC3E}">
        <p14:creationId xmlns:p14="http://schemas.microsoft.com/office/powerpoint/2010/main" val="20739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6465340" y="1210627"/>
            <a:ext cx="4835074" cy="4835074"/>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6126302" y="1692957"/>
            <a:ext cx="4761828" cy="3733314"/>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442766" y="2658303"/>
            <a:ext cx="4835075" cy="2215991"/>
          </a:xfrm>
        </p:spPr>
        <p:txBody>
          <a:bodyPr/>
          <a:lstStyle/>
          <a:p>
            <a:r>
              <a:rPr lang="en-US" sz="3600"/>
              <a:t>Home to the most important and popular open source projects </a:t>
            </a:r>
            <a:br>
              <a:rPr lang="en-US" sz="3600"/>
            </a:br>
            <a:r>
              <a:rPr lang="en-US" sz="3600"/>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7164114" y="1922580"/>
            <a:ext cx="3411168" cy="341116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495276" y="1932399"/>
            <a:ext cx="3106364" cy="3274158"/>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7567727" y="3276411"/>
            <a:ext cx="2603945" cy="703508"/>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142" y="1726225"/>
            <a:ext cx="485229" cy="483206"/>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3348333"/>
            <a:ext cx="671463" cy="559663"/>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5603" y="3348333"/>
            <a:ext cx="559663" cy="559663"/>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3199" y="1687998"/>
            <a:ext cx="454824" cy="559659"/>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6736" y="5084375"/>
            <a:ext cx="852821" cy="331651"/>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3466" y="898101"/>
            <a:ext cx="478822" cy="559663"/>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6339" y="4932946"/>
            <a:ext cx="634508" cy="634508"/>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8080884" y="5842475"/>
            <a:ext cx="1603988" cy="394602"/>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96059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erson&#10;&#10;Description automatically generated">
            <a:extLst>
              <a:ext uri="{FF2B5EF4-FFF2-40B4-BE49-F238E27FC236}">
                <a16:creationId xmlns:a16="http://schemas.microsoft.com/office/drawing/2014/main" id="{D3D81224-26F8-49FC-A584-04DD49627545}"/>
              </a:ext>
            </a:extLst>
          </p:cNvPr>
          <p:cNvPicPr>
            <a:picLocks noChangeAspect="1"/>
          </p:cNvPicPr>
          <p:nvPr/>
        </p:nvPicPr>
        <p:blipFill>
          <a:blip r:embed="rId2"/>
          <a:stretch>
            <a:fillRect/>
          </a:stretch>
        </p:blipFill>
        <p:spPr>
          <a:xfrm>
            <a:off x="0" y="2917"/>
            <a:ext cx="12192000" cy="6852166"/>
          </a:xfrm>
          <a:prstGeom prst="rect">
            <a:avLst/>
          </a:prstGeom>
        </p:spPr>
      </p:pic>
      <p:sp>
        <p:nvSpPr>
          <p:cNvPr id="6" name="TextBox 5">
            <a:extLst>
              <a:ext uri="{FF2B5EF4-FFF2-40B4-BE49-F238E27FC236}">
                <a16:creationId xmlns:a16="http://schemas.microsoft.com/office/drawing/2014/main" id="{B90C7812-5419-4C50-AC23-EC750C52F2FE}"/>
              </a:ext>
            </a:extLst>
          </p:cNvPr>
          <p:cNvSpPr txBox="1"/>
          <p:nvPr/>
        </p:nvSpPr>
        <p:spPr>
          <a:xfrm>
            <a:off x="6096000" y="160539"/>
            <a:ext cx="5947783" cy="1037207"/>
          </a:xfrm>
          <a:prstGeom prst="rect">
            <a:avLst/>
          </a:prstGeom>
          <a:solidFill>
            <a:srgbClr val="FFFF00"/>
          </a:solidFill>
        </p:spPr>
        <p:txBody>
          <a:bodyPr wrap="none" lIns="182880" tIns="146304" rIns="182880" bIns="146304" rtlCol="0">
            <a:spAutoFit/>
          </a:bodyPr>
          <a:lstStyle/>
          <a:p>
            <a:pPr algn="ctr">
              <a:lnSpc>
                <a:spcPct val="90000"/>
              </a:lnSpc>
              <a:spcAft>
                <a:spcPts val="600"/>
              </a:spcAft>
            </a:pPr>
            <a:r>
              <a:rPr lang="en-US" sz="2400" b="1" dirty="0">
                <a:latin typeface="Segoe UI Black" panose="020B0A02040204020203" pitchFamily="34" charset="0"/>
                <a:ea typeface="Segoe UI Black" panose="020B0A02040204020203" pitchFamily="34" charset="0"/>
              </a:rPr>
              <a:t>Wed Oct 9</a:t>
            </a:r>
            <a:r>
              <a:rPr lang="en-US" sz="2400" b="1" baseline="30000" dirty="0">
                <a:latin typeface="Segoe UI Black" panose="020B0A02040204020203" pitchFamily="34" charset="0"/>
                <a:ea typeface="Segoe UI Black" panose="020B0A02040204020203" pitchFamily="34" charset="0"/>
              </a:rPr>
              <a:t>th</a:t>
            </a:r>
            <a:r>
              <a:rPr lang="en-US" sz="2400" b="1" dirty="0">
                <a:latin typeface="Segoe UI Black" panose="020B0A02040204020203" pitchFamily="34" charset="0"/>
                <a:ea typeface="Segoe UI Black" panose="020B0A02040204020203" pitchFamily="34" charset="0"/>
              </a:rPr>
              <a:t> at 6 PM</a:t>
            </a:r>
          </a:p>
          <a:p>
            <a:pPr algn="ctr">
              <a:lnSpc>
                <a:spcPct val="90000"/>
              </a:lnSpc>
              <a:spcAft>
                <a:spcPts val="600"/>
              </a:spcAft>
            </a:pPr>
            <a:r>
              <a:rPr lang="en-US" sz="2400" b="1" dirty="0">
                <a:latin typeface="Segoe UI Black" panose="020B0A02040204020203" pitchFamily="34" charset="0"/>
                <a:ea typeface="Segoe UI Black" panose="020B0A02040204020203" pitchFamily="34" charset="0"/>
              </a:rPr>
              <a:t>https://aka.ms/AzureAustinWebcast</a:t>
            </a:r>
            <a:endParaRPr lang="en-US" sz="3600" b="1"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1035272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909" y="974"/>
            <a:ext cx="7843227" cy="685605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3" y="1469318"/>
            <a:ext cx="6063044" cy="4414878"/>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42767" y="3296761"/>
            <a:ext cx="5191904" cy="1086215"/>
          </a:xfrm>
        </p:spPr>
        <p:txBody>
          <a:bodyPr/>
          <a:lstStyle/>
          <a:p>
            <a:r>
              <a:rPr lang="en-GB" sz="3529"/>
              <a:t>Azure DevOps</a:t>
            </a:r>
            <a:br>
              <a:rPr lang="en-GB" sz="3529"/>
            </a:br>
            <a:r>
              <a:rPr lang="en-GB" sz="3529"/>
              <a:t>Integrated with GitHub</a:t>
            </a:r>
            <a:endParaRPr lang="en-US" sz="3529"/>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442766" y="4808206"/>
            <a:ext cx="5012821" cy="1813958"/>
          </a:xfrm>
        </p:spPr>
        <p:txBody>
          <a:bodyPr/>
          <a:lstStyle/>
          <a:p>
            <a:pPr>
              <a:lnSpc>
                <a:spcPct val="100000"/>
              </a:lnSpc>
            </a:pPr>
            <a:r>
              <a:rPr lang="en-GB"/>
              <a:t>Rich integration with Azure Pipelines and Azure Boards</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4684" y="1096565"/>
            <a:ext cx="2321238" cy="1929529"/>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7228" y="2106942"/>
            <a:ext cx="5555178" cy="757806"/>
          </a:xfrm>
        </p:spPr>
        <p:txBody>
          <a:bodyPr/>
          <a:lstStyle/>
          <a:p>
            <a:r>
              <a:rPr lang="en-GB" sz="3921"/>
              <a:t>Azure Pipelines</a:t>
            </a:r>
            <a:endParaRPr lang="en-US" sz="3921"/>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7229" y="3549382"/>
            <a:ext cx="5555177" cy="2265013"/>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595" y="974"/>
            <a:ext cx="5981542" cy="68560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0" y="886618"/>
            <a:ext cx="1220324" cy="1220324"/>
          </a:xfrm>
          <a:prstGeom prst="rect">
            <a:avLst/>
          </a:prstGeom>
        </p:spPr>
      </p:pic>
      <p:sp>
        <p:nvSpPr>
          <p:cNvPr id="8" name="Title 1">
            <a:extLst>
              <a:ext uri="{FF2B5EF4-FFF2-40B4-BE49-F238E27FC236}">
                <a16:creationId xmlns:a16="http://schemas.microsoft.com/office/drawing/2014/main" id="{31ECFCD3-A572-45B3-93F1-25DBB4850EA3}"/>
              </a:ext>
            </a:extLst>
          </p:cNvPr>
          <p:cNvSpPr txBox="1">
            <a:spLocks/>
          </p:cNvSpPr>
          <p:nvPr/>
        </p:nvSpPr>
        <p:spPr>
          <a:xfrm>
            <a:off x="6749379" y="2869500"/>
            <a:ext cx="5382491" cy="757807"/>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8">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0770" y="2864748"/>
            <a:ext cx="767311" cy="767311"/>
          </a:xfrm>
          <a:prstGeom prst="rect">
            <a:avLst/>
          </a:prstGeom>
        </p:spPr>
      </p:pic>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1196" y="6198600"/>
            <a:ext cx="380712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825" y="6137535"/>
            <a:ext cx="419980" cy="419978"/>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37269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The DevOps tool suite is </a:t>
            </a:r>
            <a:r>
              <a:rPr lang="en-US" sz="6000" spc="300" dirty="0">
                <a:solidFill>
                  <a:srgbClr val="00B050"/>
                </a:solidFill>
                <a:latin typeface="Segoe UI"/>
              </a:rPr>
              <a:t>not all or nothing</a:t>
            </a:r>
            <a:r>
              <a:rPr lang="en-US" sz="6000" spc="300" dirty="0">
                <a:solidFill>
                  <a:srgbClr val="353535">
                    <a:lumMod val="65000"/>
                    <a:lumOff val="35000"/>
                  </a:srgbClr>
                </a:solidFill>
                <a:latin typeface="Segoe UI"/>
              </a:rPr>
              <a:t>, use the </a:t>
            </a:r>
            <a:r>
              <a:rPr lang="en-US" sz="6000" spc="300" dirty="0">
                <a:solidFill>
                  <a:srgbClr val="00B050"/>
                </a:solidFill>
                <a:latin typeface="Segoe UI"/>
              </a:rPr>
              <a:t>entire suite</a:t>
            </a:r>
            <a:r>
              <a:rPr lang="en-US" sz="6000" spc="300" dirty="0">
                <a:solidFill>
                  <a:srgbClr val="353535">
                    <a:lumMod val="65000"/>
                    <a:lumOff val="35000"/>
                  </a:srgbClr>
                </a:solidFill>
                <a:latin typeface="Segoe UI"/>
              </a:rPr>
              <a:t>, or </a:t>
            </a:r>
            <a:r>
              <a:rPr lang="en-US" sz="6000" spc="300" dirty="0">
                <a:solidFill>
                  <a:srgbClr val="00B050"/>
                </a:solidFill>
                <a:latin typeface="Segoe UI"/>
              </a:rPr>
              <a:t>pick and choose </a:t>
            </a:r>
            <a:r>
              <a:rPr lang="en-US" sz="6000" spc="300" dirty="0">
                <a:solidFill>
                  <a:srgbClr val="353535">
                    <a:lumMod val="65000"/>
                    <a:lumOff val="35000"/>
                  </a:srgbClr>
                </a:solidFill>
                <a:latin typeface="Segoe UI"/>
              </a:rPr>
              <a:t>what make sense for your team.</a:t>
            </a:r>
          </a:p>
        </p:txBody>
      </p:sp>
    </p:spTree>
    <p:extLst>
      <p:ext uri="{BB962C8B-B14F-4D97-AF65-F5344CB8AC3E}">
        <p14:creationId xmlns:p14="http://schemas.microsoft.com/office/powerpoint/2010/main" val="586252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
        <p:nvSpPr>
          <p:cNvPr id="3" name="TextBox 2">
            <a:extLst>
              <a:ext uri="{FF2B5EF4-FFF2-40B4-BE49-F238E27FC236}">
                <a16:creationId xmlns:a16="http://schemas.microsoft.com/office/drawing/2014/main" id="{2673BE1E-EACC-4416-8EE7-96C765791BDD}"/>
              </a:ext>
            </a:extLst>
          </p:cNvPr>
          <p:cNvSpPr txBox="1"/>
          <p:nvPr/>
        </p:nvSpPr>
        <p:spPr>
          <a:xfrm>
            <a:off x="201799" y="5423338"/>
            <a:ext cx="10136429" cy="1148007"/>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Like the demo? Build it yourself with our Challenge based Hack!</a:t>
            </a:r>
          </a:p>
          <a:p>
            <a:pPr>
              <a:lnSpc>
                <a:spcPct val="90000"/>
              </a:lnSpc>
              <a:spcAft>
                <a:spcPts val="600"/>
              </a:spcAft>
            </a:pPr>
            <a:r>
              <a:rPr lang="en-US" sz="2800" dirty="0">
                <a:gradFill>
                  <a:gsLst>
                    <a:gs pos="2917">
                      <a:schemeClr val="tx1"/>
                    </a:gs>
                    <a:gs pos="30000">
                      <a:schemeClr val="tx1"/>
                    </a:gs>
                  </a:gsLst>
                  <a:lin ang="5400000" scaled="0"/>
                </a:gradFill>
              </a:rPr>
              <a:t>Go to </a:t>
            </a:r>
            <a:r>
              <a:rPr lang="en-US" sz="2800" b="1" dirty="0">
                <a:gradFill>
                  <a:gsLst>
                    <a:gs pos="2917">
                      <a:schemeClr val="tx1"/>
                    </a:gs>
                    <a:gs pos="30000">
                      <a:schemeClr val="tx1"/>
                    </a:gs>
                  </a:gsLst>
                  <a:lin ang="5400000" scaled="0"/>
                </a:gradFill>
              </a:rPr>
              <a:t>http://aka.ms/wth </a:t>
            </a:r>
            <a:r>
              <a:rPr lang="en-US" sz="2800" dirty="0">
                <a:gradFill>
                  <a:gsLst>
                    <a:gs pos="2917">
                      <a:schemeClr val="tx1"/>
                    </a:gs>
                    <a:gs pos="30000">
                      <a:schemeClr val="tx1"/>
                    </a:gs>
                  </a:gsLst>
                  <a:lin ang="5400000" scaled="0"/>
                </a:gradFill>
              </a:rPr>
              <a:t>and select #10 Azure DevOps</a:t>
            </a:r>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idx="4294967295"/>
          </p:nvPr>
        </p:nvSpPr>
        <p:spPr>
          <a:xfrm>
            <a:off x="416972" y="224327"/>
            <a:ext cx="6838950" cy="554037"/>
          </a:xfrm>
        </p:spPr>
        <p:txBody>
          <a:bodyPr/>
          <a:lstStyle/>
          <a:p>
            <a:r>
              <a:rPr lang="en-US"/>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gradFill>
                  <a:gsLst>
                    <a:gs pos="78761">
                      <a:srgbClr val="0072C6"/>
                    </a:gs>
                    <a:gs pos="0">
                      <a:srgbClr val="0072C6"/>
                    </a:gs>
                  </a:gsLst>
                  <a:lin ang="5400000" scaled="0"/>
                </a:gradFill>
              </a:rPr>
              <a:t>DevOps at Scale</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1798233" y="4337545"/>
            <a:ext cx="3379412" cy="1255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86" name="Group 85">
            <a:extLst>
              <a:ext uri="{FF2B5EF4-FFF2-40B4-BE49-F238E27FC236}">
                <a16:creationId xmlns:a16="http://schemas.microsoft.com/office/drawing/2014/main" id="{B108EFB9-AE18-416A-BFD0-183FD0665F63}"/>
              </a:ext>
            </a:extLst>
          </p:cNvPr>
          <p:cNvGrpSpPr/>
          <p:nvPr/>
        </p:nvGrpSpPr>
        <p:grpSpPr>
          <a:xfrm>
            <a:off x="1837143" y="5060185"/>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92873" y="4068409"/>
            <a:ext cx="4355126" cy="83123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Windows Engineering Team</a:t>
            </a:r>
          </a:p>
        </p:txBody>
      </p:sp>
      <p:sp>
        <p:nvSpPr>
          <p:cNvPr id="91" name="Rectangle 90">
            <a:extLst>
              <a:ext uri="{FF2B5EF4-FFF2-40B4-BE49-F238E27FC236}">
                <a16:creationId xmlns:a16="http://schemas.microsoft.com/office/drawing/2014/main" id="{6A8DDD96-5607-4289-8CB2-10F3BC304E79}"/>
              </a:ext>
            </a:extLst>
          </p:cNvPr>
          <p:cNvSpPr/>
          <p:nvPr/>
        </p:nvSpPr>
        <p:spPr>
          <a:xfrm>
            <a:off x="2321472" y="5060186"/>
            <a:ext cx="2417210"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300GB Source code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1837143" y="5459542"/>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321472" y="545954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3.5M Files</a:t>
            </a:r>
          </a:p>
        </p:txBody>
      </p:sp>
      <p:pic>
        <p:nvPicPr>
          <p:cNvPr id="33" name="Picture 32">
            <a:extLst>
              <a:ext uri="{FF2B5EF4-FFF2-40B4-BE49-F238E27FC236}">
                <a16:creationId xmlns:a16="http://schemas.microsoft.com/office/drawing/2014/main" id="{04D1A7C7-6A2C-473D-8784-4094DF4D7E0B}"/>
              </a:ext>
            </a:extLst>
          </p:cNvPr>
          <p:cNvPicPr>
            <a:picLocks noChangeAspect="1"/>
          </p:cNvPicPr>
          <p:nvPr/>
        </p:nvPicPr>
        <p:blipFill rotWithShape="1">
          <a:blip r:embed="rId3"/>
          <a:srcRect r="14082" b="2833"/>
          <a:stretch/>
        </p:blipFill>
        <p:spPr>
          <a:xfrm>
            <a:off x="5722118" y="433141"/>
            <a:ext cx="6047812" cy="3375944"/>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36" name="Picture 2" descr="https://upload.wikimedia.org/wikipedia/commons/thumb/5/5f/Windows_logo_-_2012.svg/600px-Windows_logo_-_2012.svg.png">
            <a:extLst>
              <a:ext uri="{FF2B5EF4-FFF2-40B4-BE49-F238E27FC236}">
                <a16:creationId xmlns:a16="http://schemas.microsoft.com/office/drawing/2014/main" id="{36A44386-D754-4F91-9887-AA339F1B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2" y="5121557"/>
            <a:ext cx="1018366" cy="101836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8CC4D0C1-AC2D-492B-8537-28A70F8E7EA1}"/>
              </a:ext>
            </a:extLst>
          </p:cNvPr>
          <p:cNvGrpSpPr/>
          <p:nvPr/>
        </p:nvGrpSpPr>
        <p:grpSpPr>
          <a:xfrm>
            <a:off x="1837143" y="5851410"/>
            <a:ext cx="312580" cy="311733"/>
            <a:chOff x="7745382" y="4179584"/>
            <a:chExt cx="216026" cy="215441"/>
          </a:xfrm>
          <a:solidFill>
            <a:schemeClr val="accent1"/>
          </a:solidFill>
        </p:grpSpPr>
        <p:sp>
          <p:nvSpPr>
            <p:cNvPr id="38" name="Freeform 14">
              <a:extLst>
                <a:ext uri="{FF2B5EF4-FFF2-40B4-BE49-F238E27FC236}">
                  <a16:creationId xmlns:a16="http://schemas.microsoft.com/office/drawing/2014/main" id="{A3E80B6C-553A-4425-87D0-A810E6EAF48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39" name="Freeform 15">
              <a:extLst>
                <a:ext uri="{FF2B5EF4-FFF2-40B4-BE49-F238E27FC236}">
                  <a16:creationId xmlns:a16="http://schemas.microsoft.com/office/drawing/2014/main" id="{7FD19F65-4D5F-4921-A12F-A3CD5DC1D19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40" name="Freeform 16">
              <a:extLst>
                <a:ext uri="{FF2B5EF4-FFF2-40B4-BE49-F238E27FC236}">
                  <a16:creationId xmlns:a16="http://schemas.microsoft.com/office/drawing/2014/main" id="{EB4DE2A9-B02C-410C-826A-BBE736F1BF0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41" name="Rectangle 40">
            <a:extLst>
              <a:ext uri="{FF2B5EF4-FFF2-40B4-BE49-F238E27FC236}">
                <a16:creationId xmlns:a16="http://schemas.microsoft.com/office/drawing/2014/main" id="{A34E932F-4F45-41C0-8E72-67A987C26991}"/>
              </a:ext>
            </a:extLst>
          </p:cNvPr>
          <p:cNvSpPr/>
          <p:nvPr/>
        </p:nvSpPr>
        <p:spPr>
          <a:xfrm>
            <a:off x="2321473" y="5858029"/>
            <a:ext cx="2122714" cy="305114"/>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4,000+ </a:t>
            </a:r>
            <a:r>
              <a:rPr lang="en-US" sz="1961"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Devs</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49" name="Rectangle 48">
            <a:extLst>
              <a:ext uri="{FF2B5EF4-FFF2-40B4-BE49-F238E27FC236}">
                <a16:creationId xmlns:a16="http://schemas.microsoft.com/office/drawing/2014/main" id="{B1C141C3-EA78-48E1-94A0-5C5FD19ECE5D}"/>
              </a:ext>
            </a:extLst>
          </p:cNvPr>
          <p:cNvSpPr/>
          <p:nvPr/>
        </p:nvSpPr>
        <p:spPr>
          <a:xfrm>
            <a:off x="6999621" y="5144357"/>
            <a:ext cx="3394147" cy="1135726"/>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More features delivered to customers in 2016 than in previous 4 years combined</a:t>
            </a:r>
          </a:p>
        </p:txBody>
      </p:sp>
      <p:pic>
        <p:nvPicPr>
          <p:cNvPr id="5" name="Picture 4">
            <a:extLst>
              <a:ext uri="{FF2B5EF4-FFF2-40B4-BE49-F238E27FC236}">
                <a16:creationId xmlns:a16="http://schemas.microsoft.com/office/drawing/2014/main" id="{E6523F04-17A1-48AE-9037-40F4B2BD9DA6}"/>
              </a:ext>
            </a:extLst>
          </p:cNvPr>
          <p:cNvPicPr>
            <a:picLocks noChangeAspect="1"/>
          </p:cNvPicPr>
          <p:nvPr/>
        </p:nvPicPr>
        <p:blipFill>
          <a:blip r:embed="rId5"/>
          <a:stretch>
            <a:fillRect/>
          </a:stretch>
        </p:blipFill>
        <p:spPr>
          <a:xfrm>
            <a:off x="5579450" y="5024782"/>
            <a:ext cx="1125676" cy="1135727"/>
          </a:xfrm>
          <a:prstGeom prst="rect">
            <a:avLst/>
          </a:prstGeom>
        </p:spPr>
      </p:pic>
      <p:sp>
        <p:nvSpPr>
          <p:cNvPr id="54" name="Rectangle 53">
            <a:extLst>
              <a:ext uri="{FF2B5EF4-FFF2-40B4-BE49-F238E27FC236}">
                <a16:creationId xmlns:a16="http://schemas.microsoft.com/office/drawing/2014/main" id="{B6D48359-84C2-431B-B34D-BB8269625779}"/>
              </a:ext>
            </a:extLst>
          </p:cNvPr>
          <p:cNvSpPr/>
          <p:nvPr/>
        </p:nvSpPr>
        <p:spPr>
          <a:xfrm>
            <a:off x="5722117" y="4084756"/>
            <a:ext cx="3789014" cy="66602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VSTS Engineering Team</a:t>
            </a:r>
          </a:p>
        </p:txBody>
      </p:sp>
      <p:sp>
        <p:nvSpPr>
          <p:cNvPr id="59" name="Rectangle 58">
            <a:extLst>
              <a:ext uri="{FF2B5EF4-FFF2-40B4-BE49-F238E27FC236}">
                <a16:creationId xmlns:a16="http://schemas.microsoft.com/office/drawing/2014/main" id="{5E470DB7-14E9-4D18-BF44-B22FFBABF733}"/>
              </a:ext>
            </a:extLst>
          </p:cNvPr>
          <p:cNvSpPr/>
          <p:nvPr/>
        </p:nvSpPr>
        <p:spPr>
          <a:xfrm>
            <a:off x="325265" y="2659515"/>
            <a:ext cx="2945937" cy="1063800"/>
          </a:xfrm>
          <a:prstGeom prst="rect">
            <a:avLst/>
          </a:prstGeom>
        </p:spPr>
        <p:txBody>
          <a:bodyPr lIns="0" tIns="0" rIns="0" bIns="0">
            <a:noAutofit/>
          </a:bodyPr>
          <a:lstStyle/>
          <a:p>
            <a:pPr defTabSz="913751" fontAlgn="base">
              <a:spcBef>
                <a:spcPct val="0"/>
              </a:spcBef>
              <a:spcAft>
                <a:spcPts val="2353"/>
              </a:spcAft>
              <a:defRPr/>
            </a:pPr>
            <a:r>
              <a:rPr lang="en-US" sz="5882"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+85,000</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6" name="Rectangle 5">
            <a:extLst>
              <a:ext uri="{FF2B5EF4-FFF2-40B4-BE49-F238E27FC236}">
                <a16:creationId xmlns:a16="http://schemas.microsoft.com/office/drawing/2014/main" id="{9098F438-3027-4DC5-9BC7-4B3B1A075F86}"/>
              </a:ext>
            </a:extLst>
          </p:cNvPr>
          <p:cNvSpPr/>
          <p:nvPr/>
        </p:nvSpPr>
        <p:spPr>
          <a:xfrm>
            <a:off x="3118854" y="2779959"/>
            <a:ext cx="2682795"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Engineers at Microsoft are using VSTS</a:t>
            </a:r>
            <a:endParaRPr lang="en-US" sz="1961"/>
          </a:p>
        </p:txBody>
      </p:sp>
      <p:sp>
        <p:nvSpPr>
          <p:cNvPr id="60" name="Rectangle 59">
            <a:extLst>
              <a:ext uri="{FF2B5EF4-FFF2-40B4-BE49-F238E27FC236}">
                <a16:creationId xmlns:a16="http://schemas.microsoft.com/office/drawing/2014/main" id="{5768275A-5DC5-4AD9-BA17-243103593F60}"/>
              </a:ext>
            </a:extLst>
          </p:cNvPr>
          <p:cNvSpPr/>
          <p:nvPr/>
        </p:nvSpPr>
        <p:spPr>
          <a:xfrm>
            <a:off x="422072" y="1734613"/>
            <a:ext cx="5393562"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Visual Studio Team Services is the toolchain of choice for Microsoft engineering</a:t>
            </a:r>
            <a:endParaRPr lang="en-US" sz="1961"/>
          </a:p>
        </p:txBody>
      </p:sp>
      <p:sp>
        <p:nvSpPr>
          <p:cNvPr id="61" name="Rectangle 60">
            <a:extLst>
              <a:ext uri="{FF2B5EF4-FFF2-40B4-BE49-F238E27FC236}">
                <a16:creationId xmlns:a16="http://schemas.microsoft.com/office/drawing/2014/main" id="{A4D64085-7E64-40B6-BADD-9248CB695E19}"/>
              </a:ext>
            </a:extLst>
          </p:cNvPr>
          <p:cNvSpPr/>
          <p:nvPr/>
        </p:nvSpPr>
        <p:spPr>
          <a:xfrm>
            <a:off x="225506" y="4524996"/>
            <a:ext cx="5224375"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VSTS scales to host the world’s largest Git repo </a:t>
            </a:r>
            <a:endParaRPr lang="en-US" sz="1961"/>
          </a:p>
        </p:txBody>
      </p:sp>
      <p:sp>
        <p:nvSpPr>
          <p:cNvPr id="62" name="Rectangle 61">
            <a:extLst>
              <a:ext uri="{FF2B5EF4-FFF2-40B4-BE49-F238E27FC236}">
                <a16:creationId xmlns:a16="http://schemas.microsoft.com/office/drawing/2014/main" id="{851758E9-07DE-4AF8-90CA-E2721866CBA6}"/>
              </a:ext>
            </a:extLst>
          </p:cNvPr>
          <p:cNvSpPr/>
          <p:nvPr/>
        </p:nvSpPr>
        <p:spPr>
          <a:xfrm>
            <a:off x="5632017" y="4524996"/>
            <a:ext cx="6290743"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Embracing DevOps practices = More value to customers</a:t>
            </a:r>
            <a:endParaRPr lang="en-US" sz="1961"/>
          </a:p>
        </p:txBody>
      </p:sp>
      <p:sp>
        <p:nvSpPr>
          <p:cNvPr id="3" name="Rectangle 2">
            <a:extLst>
              <a:ext uri="{FF2B5EF4-FFF2-40B4-BE49-F238E27FC236}">
                <a16:creationId xmlns:a16="http://schemas.microsoft.com/office/drawing/2014/main" id="{DED24B1A-5185-4F43-BD88-61D048A9EC4B}"/>
              </a:ext>
            </a:extLst>
          </p:cNvPr>
          <p:cNvSpPr/>
          <p:nvPr/>
        </p:nvSpPr>
        <p:spPr>
          <a:xfrm>
            <a:off x="8618930" y="6325226"/>
            <a:ext cx="3452035" cy="363946"/>
          </a:xfrm>
          <a:prstGeom prst="rect">
            <a:avLst/>
          </a:prstGeom>
        </p:spPr>
        <p:txBody>
          <a:bodyPr wrap="none">
            <a:spAutoFit/>
          </a:bodyPr>
          <a:lstStyle/>
          <a:p>
            <a:r>
              <a:rPr lang="en-US"/>
              <a:t>http://aka.ms/devopsatmicrosoft</a:t>
            </a:r>
          </a:p>
        </p:txBody>
      </p:sp>
    </p:spTree>
    <p:extLst>
      <p:ext uri="{BB962C8B-B14F-4D97-AF65-F5344CB8AC3E}">
        <p14:creationId xmlns:p14="http://schemas.microsoft.com/office/powerpoint/2010/main" val="71699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P spid="41" grpId="0"/>
      <p:bldP spid="49" grpId="0"/>
      <p:bldP spid="54" grpId="0"/>
      <p:bldP spid="59" grpId="0"/>
      <p:bldP spid="6" grpId="0"/>
      <p:bldP spid="61" grpId="0"/>
      <p:bldP spid="6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5234253"/>
          </a:xfrm>
        </p:spPr>
        <p:txBody>
          <a:bodyPr/>
          <a:lstStyle/>
          <a:p>
            <a:pPr marL="457200" indent="-457200">
              <a:buFont typeface="Arial" panose="020B0604020202020204" pitchFamily="34" charset="0"/>
              <a:buChar char="•"/>
            </a:pPr>
            <a:r>
              <a:rPr lang="en-US" dirty="0"/>
              <a:t>Azure DevOps YouTube Channel – See It</a:t>
            </a:r>
          </a:p>
          <a:p>
            <a:pPr marL="681296" lvl="1" indent="-457200"/>
            <a:r>
              <a:rPr lang="en-US" dirty="0">
                <a:hlinkClick r:id="rId3"/>
              </a:rPr>
              <a:t>https://www.youtube.com/channel/UC-ikyViYMM69joIAv7dlMsA</a:t>
            </a:r>
            <a:r>
              <a:rPr lang="en-US" dirty="0"/>
              <a:t> </a:t>
            </a:r>
          </a:p>
          <a:p>
            <a:pPr marL="457201" indent="-457200"/>
            <a:r>
              <a:rPr lang="en-US" dirty="0"/>
              <a:t>Azure DevOps Hands-On Labs – Do It</a:t>
            </a:r>
          </a:p>
          <a:p>
            <a:pPr marL="681297" lvl="1" indent="-457200"/>
            <a:r>
              <a:rPr lang="en-US" dirty="0">
                <a:hlinkClick r:id="rId4"/>
              </a:rPr>
              <a:t>https://www.azuredevopslabs.com/</a:t>
            </a:r>
            <a:r>
              <a:rPr lang="en-US" dirty="0"/>
              <a:t> </a:t>
            </a:r>
          </a:p>
          <a:p>
            <a:pPr marL="457201" indent="-457200"/>
            <a:r>
              <a:rPr lang="en-US" dirty="0"/>
              <a:t>Azure DevOps Documentation – Read about It</a:t>
            </a:r>
          </a:p>
          <a:p>
            <a:pPr marL="681297" lvl="1" indent="-457200"/>
            <a:r>
              <a:rPr lang="en-US" dirty="0">
                <a:hlinkClick r:id="rId5"/>
              </a:rPr>
              <a:t>https://docs.microsoft.com/en-us/azure/devops</a:t>
            </a:r>
            <a:endParaRPr lang="en-US" dirty="0"/>
          </a:p>
          <a:p>
            <a:pPr marL="457201" indent="-457200"/>
            <a:r>
              <a:rPr lang="en-US" dirty="0"/>
              <a:t>Azure DevOps Projects- Get Started Fast</a:t>
            </a:r>
          </a:p>
          <a:p>
            <a:pPr marL="681297" lvl="1" indent="-457200"/>
            <a:r>
              <a:rPr lang="en-US" dirty="0">
                <a:hlinkClick r:id="rId6"/>
              </a:rPr>
              <a:t>https://azure.microsoft.com/en-us/features/devops-projects/</a:t>
            </a:r>
            <a:endParaRPr lang="en-US" dirty="0"/>
          </a:p>
          <a:p>
            <a:pPr marL="457201" indent="-457200"/>
            <a:endParaRPr lang="en-US" dirty="0"/>
          </a:p>
          <a:p>
            <a:pPr marL="457201" indent="-457200"/>
            <a:endParaRPr lang="en-US" dirty="0"/>
          </a:p>
          <a:p>
            <a:pPr marL="681297"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259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 29">
            <a:extLst>
              <a:ext uri="{FF2B5EF4-FFF2-40B4-BE49-F238E27FC236}">
                <a16:creationId xmlns:a16="http://schemas.microsoft.com/office/drawing/2014/main" id="{5FECFD4E-153A-415A-BDAD-9B5FB6E08989}"/>
              </a:ext>
            </a:extLst>
          </p:cNvPr>
          <p:cNvSpPr/>
          <p:nvPr/>
        </p:nvSpPr>
        <p:spPr>
          <a:xfrm>
            <a:off x="2091500" y="2611591"/>
            <a:ext cx="1782837" cy="3039432"/>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chemeClr val="tx2">
              <a:lumMod val="20000"/>
              <a:lumOff val="80000"/>
            </a:schemeClr>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bject 2"/>
          <p:cNvSpPr txBox="1">
            <a:spLocks noGrp="1"/>
          </p:cNvSpPr>
          <p:nvPr>
            <p:ph type="title"/>
          </p:nvPr>
        </p:nvSpPr>
        <p:spPr>
          <a:xfrm>
            <a:off x="212247" y="80669"/>
            <a:ext cx="7343427" cy="485140"/>
          </a:xfrm>
          <a:prstGeom prst="rect">
            <a:avLst/>
          </a:prstGeom>
        </p:spPr>
        <p:txBody>
          <a:bodyPr vert="horz" wrap="square" lIns="0" tIns="8770" rIns="0" bIns="0" rtlCol="0">
            <a:spAutoFit/>
          </a:bodyPr>
          <a:lstStyle/>
          <a:p>
            <a:pPr marL="6495">
              <a:spcBef>
                <a:spcPts val="69"/>
              </a:spcBef>
            </a:pPr>
            <a:r>
              <a:rPr spc="8" dirty="0"/>
              <a:t>Learning </a:t>
            </a:r>
            <a:r>
              <a:rPr dirty="0"/>
              <a:t>path </a:t>
            </a:r>
            <a:r>
              <a:rPr spc="8" dirty="0"/>
              <a:t>for </a:t>
            </a:r>
            <a:r>
              <a:rPr lang="en-US" spc="3" dirty="0"/>
              <a:t>Azure DevOps</a:t>
            </a:r>
            <a:endParaRPr spc="5" dirty="0"/>
          </a:p>
        </p:txBody>
      </p:sp>
      <p:sp>
        <p:nvSpPr>
          <p:cNvPr id="3" name="object 3"/>
          <p:cNvSpPr txBox="1"/>
          <p:nvPr/>
        </p:nvSpPr>
        <p:spPr>
          <a:xfrm>
            <a:off x="258395" y="687306"/>
            <a:ext cx="6590064" cy="850181"/>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rPr>
              <a:t>What is DevOps</a:t>
            </a:r>
            <a:r>
              <a:rPr kumimoji="0" lang="en-US" sz="1100" b="1" i="0" u="sng" strike="noStrike" kern="1200" cap="none" spc="0" normalizeH="0" baseline="0" noProof="0" dirty="0">
                <a:ln>
                  <a:noFill/>
                </a:ln>
                <a:solidFill>
                  <a:prstClr val="white"/>
                </a:solidFill>
                <a:effectLst/>
                <a:uLnTx/>
                <a:uFillTx/>
                <a:latin typeface="Segoe UI Semibold"/>
                <a:ea typeface="+mn-ea"/>
                <a:cs typeface="Segoe UI Semibold"/>
              </a:rPr>
              <a:t>?</a:t>
            </a:r>
            <a:r>
              <a:rPr kumimoji="0" lang="en-US" sz="1100" b="0" i="0" u="none" strike="noStrike" kern="1200" cap="none" spc="0" normalizeH="0" baseline="0" noProof="0" dirty="0">
                <a:ln>
                  <a:noFill/>
                </a:ln>
                <a:solidFill>
                  <a:prstClr val="white"/>
                </a:solidFill>
                <a:effectLst/>
                <a:uLnTx/>
                <a:uFillTx/>
                <a:latin typeface="Calibri"/>
                <a:ea typeface="+mn-ea"/>
                <a:cs typeface="+mn-cs"/>
              </a:rPr>
              <a:t> </a:t>
            </a:r>
          </a:p>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DevOps is the union of people, process, and products to enable continuous delivery of value to our end users. Essential DevOps practices include agile planning, continuous integration, continuous delivery, and monitoring of applications.</a:t>
            </a:r>
          </a:p>
          <a:p>
            <a:pPr marL="6495" marR="2599" lvl="0" indent="0" algn="l" defTabSz="467717" rtl="0" eaLnBrk="1" fontAlgn="auto" latinLnBrk="0" hangingPunct="1">
              <a:lnSpc>
                <a:spcPct val="100899"/>
              </a:lnSpc>
              <a:spcBef>
                <a:spcPts val="49"/>
              </a:spcBef>
              <a:spcAft>
                <a:spcPts val="0"/>
              </a:spcAft>
              <a:buClrTx/>
              <a:buSzTx/>
              <a:buFontTx/>
              <a:buNone/>
              <a:tabLst/>
              <a:defRPr/>
            </a:pPr>
            <a:endPar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endParaRPr>
          </a:p>
        </p:txBody>
      </p:sp>
      <p:sp>
        <p:nvSpPr>
          <p:cNvPr id="29" name="object 29"/>
          <p:cNvSpPr/>
          <p:nvPr/>
        </p:nvSpPr>
        <p:spPr>
          <a:xfrm>
            <a:off x="3923444" y="2604527"/>
            <a:ext cx="8169526" cy="3035359"/>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0090248" y="2566184"/>
            <a:ext cx="2699934" cy="2844156"/>
          </a:xfrm>
          <a:custGeom>
            <a:avLst/>
            <a:gdLst/>
            <a:ahLst/>
            <a:cxnLst/>
            <a:rect l="l" t="t" r="r" b="b"/>
            <a:pathLst>
              <a:path w="5278119" h="5560059">
                <a:moveTo>
                  <a:pt x="5278078" y="0"/>
                </a:moveTo>
                <a:lnTo>
                  <a:pt x="0" y="0"/>
                </a:lnTo>
                <a:lnTo>
                  <a:pt x="528061" y="2750388"/>
                </a:lnTo>
                <a:lnTo>
                  <a:pt x="0" y="5559557"/>
                </a:lnTo>
                <a:lnTo>
                  <a:pt x="5278078" y="5559557"/>
                </a:lnTo>
                <a:lnTo>
                  <a:pt x="5278078"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9989769" y="2566185"/>
            <a:ext cx="373547" cy="1407785"/>
          </a:xfrm>
          <a:custGeom>
            <a:avLst/>
            <a:gdLst/>
            <a:ahLst/>
            <a:cxnLst/>
            <a:rect l="l" t="t" r="r" b="b"/>
            <a:pathLst>
              <a:path w="730250" h="2752090">
                <a:moveTo>
                  <a:pt x="200002" y="0"/>
                </a:moveTo>
                <a:lnTo>
                  <a:pt x="0" y="0"/>
                </a:lnTo>
                <a:lnTo>
                  <a:pt x="529651" y="2751584"/>
                </a:lnTo>
                <a:lnTo>
                  <a:pt x="729654" y="2751584"/>
                </a:lnTo>
                <a:lnTo>
                  <a:pt x="200002"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2113321" y="5724226"/>
            <a:ext cx="9979441" cy="1058835"/>
          </a:xfrm>
          <a:custGeom>
            <a:avLst/>
            <a:gdLst/>
            <a:ahLst/>
            <a:cxnLst/>
            <a:rect l="l" t="t" r="r" b="b"/>
            <a:pathLst>
              <a:path w="19124930" h="1275715">
                <a:moveTo>
                  <a:pt x="0" y="1275672"/>
                </a:moveTo>
                <a:lnTo>
                  <a:pt x="19124670" y="1275672"/>
                </a:lnTo>
                <a:lnTo>
                  <a:pt x="19124670" y="0"/>
                </a:lnTo>
                <a:lnTo>
                  <a:pt x="0" y="0"/>
                </a:lnTo>
                <a:lnTo>
                  <a:pt x="0" y="127567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bject 34"/>
          <p:cNvSpPr/>
          <p:nvPr/>
        </p:nvSpPr>
        <p:spPr>
          <a:xfrm>
            <a:off x="2116134" y="1551955"/>
            <a:ext cx="9994556" cy="1080151"/>
          </a:xfrm>
          <a:custGeom>
            <a:avLst/>
            <a:gdLst/>
            <a:ahLst/>
            <a:cxnLst/>
            <a:rect l="l" t="t" r="r" b="b"/>
            <a:pathLst>
              <a:path w="19131915" h="1276350">
                <a:moveTo>
                  <a:pt x="0" y="1276352"/>
                </a:moveTo>
                <a:lnTo>
                  <a:pt x="19131829" y="1276352"/>
                </a:lnTo>
                <a:lnTo>
                  <a:pt x="19131829" y="0"/>
                </a:lnTo>
                <a:lnTo>
                  <a:pt x="0" y="0"/>
                </a:lnTo>
                <a:lnTo>
                  <a:pt x="0" y="127635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4365770" y="2306098"/>
            <a:ext cx="2747642" cy="298292"/>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rPr>
              <a:t>Intro to Azure </a:t>
            </a: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3">
                  <a:extLst>
                    <a:ext uri="{A12FA001-AC4F-418D-AE19-62706E023703}">
                      <ahyp:hlinkClr xmlns:ahyp="http://schemas.microsoft.com/office/drawing/2018/hyperlinkcolor" val="tx"/>
                    </a:ext>
                  </a:extLst>
                </a:hlinkClick>
              </a:rPr>
              <a:t>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800" b="0" i="0" u="none" strike="noStrike" kern="1200" cap="none" spc="-3" normalizeH="0" baseline="0" noProof="0" dirty="0">
                <a:ln>
                  <a:noFill/>
                </a:ln>
                <a:solidFill>
                  <a:schemeClr val="bg1"/>
                </a:solidFill>
                <a:effectLst/>
                <a:uLnTx/>
                <a:uFill>
                  <a:solidFill>
                    <a:srgbClr val="FFFFFF"/>
                  </a:solidFill>
                </a:uFill>
                <a:latin typeface="Segoe UI"/>
                <a:ea typeface="+mn-ea"/>
                <a:cs typeface="Segoe UI"/>
              </a:rPr>
              <a:t>5 min video</a:t>
            </a:r>
            <a:endParaRPr kumimoji="0" sz="80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38" name="object 38"/>
          <p:cNvSpPr txBox="1"/>
          <p:nvPr/>
        </p:nvSpPr>
        <p:spPr>
          <a:xfrm>
            <a:off x="2222992" y="2294843"/>
            <a:ext cx="2935999" cy="313681"/>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4">
                  <a:extLst>
                    <a:ext uri="{A12FA001-AC4F-418D-AE19-62706E023703}">
                      <ahyp:hlinkClr xmlns:ahyp="http://schemas.microsoft.com/office/drawing/2018/hyperlinkcolor" val="tx"/>
                    </a:ext>
                  </a:extLst>
                </a:hlinkClick>
              </a:rPr>
              <a:t>What is Azure 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900" b="0" i="0" u="none" strike="noStrike" kern="1200" cap="none" spc="-3" normalizeH="0" baseline="0" noProof="0" dirty="0">
                <a:ln>
                  <a:noFill/>
                </a:ln>
                <a:solidFill>
                  <a:prstClr val="white"/>
                </a:solidFill>
                <a:effectLst/>
                <a:uLnTx/>
                <a:uFill>
                  <a:solidFill>
                    <a:srgbClr val="FFFFFF"/>
                  </a:solidFill>
                </a:uFill>
                <a:latin typeface="Segoe UI"/>
                <a:ea typeface="+mn-ea"/>
                <a:cs typeface="Segoe UI"/>
              </a:rPr>
              <a:t>1.5 Min  video</a:t>
            </a:r>
            <a:endParaRPr kumimoji="0"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0" name="object 40"/>
          <p:cNvSpPr txBox="1"/>
          <p:nvPr/>
        </p:nvSpPr>
        <p:spPr>
          <a:xfrm>
            <a:off x="4009764" y="3776201"/>
            <a:ext cx="1524763"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5"/>
              </a:rPr>
              <a:t>Getting Started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22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1" name="object 41"/>
          <p:cNvSpPr txBox="1"/>
          <p:nvPr/>
        </p:nvSpPr>
        <p:spPr>
          <a:xfrm>
            <a:off x="9280387" y="3768579"/>
            <a:ext cx="1668435"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6"/>
              </a:rPr>
              <a:t>Host your own build agent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48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2" name="object 42"/>
          <p:cNvSpPr txBox="1"/>
          <p:nvPr/>
        </p:nvSpPr>
        <p:spPr>
          <a:xfrm>
            <a:off x="7530500" y="3777437"/>
            <a:ext cx="1524763" cy="437632"/>
          </a:xfrm>
          <a:prstGeom prst="rect">
            <a:avLst/>
          </a:prstGeom>
        </p:spPr>
        <p:txBody>
          <a:bodyPr vert="horz" wrap="square" lIns="0" tIns="6172" rIns="0" bIns="0" rtlCol="0">
            <a:spAutoFit/>
          </a:bodyPr>
          <a:lstStyle/>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5" normalizeH="0" baseline="0" noProof="0" dirty="0">
                <a:ln>
                  <a:noFill/>
                </a:ln>
                <a:solidFill>
                  <a:prstClr val="black"/>
                </a:solidFill>
                <a:effectLst/>
                <a:uLnTx/>
                <a:uFill>
                  <a:solidFill>
                    <a:srgbClr val="000000"/>
                  </a:solidFill>
                </a:uFill>
                <a:latin typeface="Segoe UI"/>
                <a:ea typeface="+mn-ea"/>
                <a:cs typeface="Segoe UI"/>
                <a:hlinkClick r:id="rId7"/>
              </a:rPr>
              <a:t>Create a build pipeline with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3" name="object 43"/>
          <p:cNvSpPr txBox="1"/>
          <p:nvPr/>
        </p:nvSpPr>
        <p:spPr>
          <a:xfrm>
            <a:off x="4190378" y="6200551"/>
            <a:ext cx="1170741" cy="236737"/>
          </a:xfrm>
          <a:prstGeom prst="rect">
            <a:avLst/>
          </a:prstGeom>
        </p:spPr>
        <p:txBody>
          <a:bodyPr vert="horz" wrap="square" lIns="0" tIns="5847" rIns="0" bIns="0" rtlCol="0">
            <a:spAutoFit/>
          </a:bodyPr>
          <a:lstStyle/>
          <a:p>
            <a:pPr marL="6495" marR="0" lvl="0" indent="0" algn="l" defTabSz="467717" rtl="0" eaLnBrk="1" fontAlgn="auto" latinLnBrk="0" hangingPunct="1">
              <a:lnSpc>
                <a:spcPts val="918"/>
              </a:lnSpc>
              <a:spcBef>
                <a:spcPts val="46"/>
              </a:spcBef>
              <a:spcAft>
                <a:spcPts val="0"/>
              </a:spcAft>
              <a:buClrTx/>
              <a:buSzTx/>
              <a:buFontTx/>
              <a:buNone/>
              <a:tabLst/>
              <a:defRPr/>
            </a:pP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hlinkClick r:id="rId8">
                  <a:extLst>
                    <a:ext uri="{A12FA001-AC4F-418D-AE19-62706E023703}">
                      <ahyp:hlinkClr xmlns:ahyp="http://schemas.microsoft.com/office/drawing/2018/hyperlinkcolor" val="tx"/>
                    </a:ext>
                  </a:extLst>
                </a:hlinkClick>
              </a:rPr>
              <a:t>OpenHack</a:t>
            </a: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rPr>
              <a:t> </a:t>
            </a:r>
            <a:endParaRPr kumimoji="0" sz="1100" b="0" i="0" u="none" strike="noStrike" kern="1200" cap="none" spc="0" normalizeH="0" baseline="0" noProof="0" dirty="0">
              <a:ln>
                <a:noFill/>
              </a:ln>
              <a:solidFill>
                <a:prstClr val="white"/>
              </a:solidFill>
              <a:effectLst/>
              <a:uLnTx/>
              <a:uFillTx/>
              <a:latin typeface="Segoe UI"/>
              <a:ea typeface="+mn-ea"/>
              <a:cs typeface="Segoe UI"/>
            </a:endParaRPr>
          </a:p>
          <a:p>
            <a:pPr marL="6495" marR="0" lvl="0" indent="0" algn="l" defTabSz="467717" rtl="0" eaLnBrk="1" fontAlgn="auto" latinLnBrk="0" hangingPunct="1">
              <a:lnSpc>
                <a:spcPts val="918"/>
              </a:lnSpc>
              <a:spcBef>
                <a:spcPts val="0"/>
              </a:spcBef>
              <a:spcAft>
                <a:spcPts val="0"/>
              </a:spcAft>
              <a:buClrTx/>
              <a:buSzTx/>
              <a:buFontTx/>
              <a:buNone/>
              <a:tabLst/>
              <a:defRPr/>
            </a:pPr>
            <a:endParaRPr kumimoji="0" sz="767"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51" name="object 51"/>
          <p:cNvSpPr txBox="1"/>
          <p:nvPr/>
        </p:nvSpPr>
        <p:spPr>
          <a:xfrm>
            <a:off x="20483525" y="2735755"/>
            <a:ext cx="1812841" cy="867636"/>
          </a:xfrm>
          <a:prstGeom prst="rect">
            <a:avLst/>
          </a:prstGeom>
        </p:spPr>
        <p:txBody>
          <a:bodyPr vert="horz" wrap="square" lIns="0" tIns="6821" rIns="0" bIns="0" rtlCol="0">
            <a:spAutoFit/>
          </a:bodyPr>
          <a:lstStyle/>
          <a:p>
            <a:pPr marL="8445" marR="25335" lvl="0" indent="0" algn="l" defTabSz="467717" rtl="0" eaLnBrk="1" fontAlgn="auto" latinLnBrk="0" hangingPunct="1">
              <a:lnSpc>
                <a:spcPct val="100000"/>
              </a:lnSpc>
              <a:spcBef>
                <a:spcPts val="54"/>
              </a:spcBef>
              <a:spcAft>
                <a:spcPts val="0"/>
              </a:spcAft>
              <a:buClrTx/>
              <a:buSzTx/>
              <a:buFontTx/>
              <a:buNone/>
              <a:tabLst/>
              <a:defRPr/>
            </a:pPr>
            <a:r>
              <a:rPr kumimoji="0" sz="1380" b="1" i="0" u="none" strike="noStrike" kern="1200" cap="none" spc="-3" normalizeH="0" baseline="0" noProof="0">
                <a:ln>
                  <a:noFill/>
                </a:ln>
                <a:solidFill>
                  <a:prstClr val="black"/>
                </a:solidFill>
                <a:effectLst/>
                <a:uLnTx/>
                <a:uFillTx/>
                <a:latin typeface="Segoe UI"/>
                <a:ea typeface="+mn-ea"/>
                <a:cs typeface="Segoe UI"/>
              </a:rPr>
              <a:t>Become </a:t>
            </a:r>
            <a:r>
              <a:rPr kumimoji="0" sz="1380" b="1" i="0" u="none" strike="noStrike" kern="1200" cap="none" spc="0" normalizeH="0" baseline="0" noProof="0">
                <a:ln>
                  <a:noFill/>
                </a:ln>
                <a:solidFill>
                  <a:prstClr val="black"/>
                </a:solidFill>
                <a:effectLst/>
                <a:uLnTx/>
                <a:uFillTx/>
                <a:latin typeface="Segoe UI"/>
                <a:ea typeface="+mn-ea"/>
                <a:cs typeface="Segoe UI"/>
              </a:rPr>
              <a:t>a </a:t>
            </a:r>
            <a:r>
              <a:rPr kumimoji="0" sz="1380" b="1" i="0" u="none" strike="noStrike" kern="1200" cap="none" spc="-3" normalizeH="0" baseline="0" noProof="0">
                <a:ln>
                  <a:noFill/>
                </a:ln>
                <a:solidFill>
                  <a:prstClr val="black"/>
                </a:solidFill>
                <a:effectLst/>
                <a:uLnTx/>
                <a:uFillTx/>
                <a:latin typeface="Segoe UI"/>
                <a:ea typeface="+mn-ea"/>
                <a:cs typeface="Segoe UI"/>
              </a:rPr>
              <a:t>Microsoft  </a:t>
            </a:r>
            <a:r>
              <a:rPr kumimoji="0" sz="1380" b="1" i="0" u="none" strike="noStrike" kern="1200" cap="none" spc="3" normalizeH="0" baseline="0" noProof="0">
                <a:ln>
                  <a:noFill/>
                </a:ln>
                <a:solidFill>
                  <a:prstClr val="black"/>
                </a:solidFill>
                <a:effectLst/>
                <a:uLnTx/>
                <a:uFillTx/>
                <a:latin typeface="Segoe UI"/>
                <a:ea typeface="+mn-ea"/>
                <a:cs typeface="Segoe UI"/>
              </a:rPr>
              <a:t>Certified</a:t>
            </a:r>
            <a:r>
              <a:rPr kumimoji="0" sz="1380" b="1" i="0" u="none" strike="noStrike" kern="1200" cap="none" spc="-15" normalizeH="0" baseline="0" noProof="0">
                <a:ln>
                  <a:noFill/>
                </a:ln>
                <a:solidFill>
                  <a:prstClr val="black"/>
                </a:solidFill>
                <a:effectLst/>
                <a:uLnTx/>
                <a:uFillTx/>
                <a:latin typeface="Segoe UI"/>
                <a:ea typeface="+mn-ea"/>
                <a:cs typeface="Segoe UI"/>
              </a:rPr>
              <a:t> </a:t>
            </a:r>
            <a:r>
              <a:rPr kumimoji="0" sz="1380" b="1" i="0" u="none" strike="noStrike" kern="1200" cap="none" spc="-5" normalizeH="0" baseline="0" noProof="0">
                <a:ln>
                  <a:noFill/>
                </a:ln>
                <a:solidFill>
                  <a:prstClr val="black"/>
                </a:solidFill>
                <a:effectLst/>
                <a:uLnTx/>
                <a:uFillTx/>
                <a:latin typeface="Segoe UI"/>
                <a:ea typeface="+mn-ea"/>
                <a:cs typeface="Segoe UI"/>
              </a:rPr>
              <a:t>Professional</a:t>
            </a:r>
            <a:endParaRPr kumimoji="0" sz="1380" b="0" i="0" u="none" strike="noStrike" kern="1200" cap="none" spc="0" normalizeH="0" baseline="0" noProof="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ts val="1039"/>
              </a:lnSpc>
              <a:spcBef>
                <a:spcPts val="363"/>
              </a:spcBef>
              <a:spcAft>
                <a:spcPts val="0"/>
              </a:spcAft>
              <a:buClrTx/>
              <a:buSzTx/>
              <a:buFontTx/>
              <a:buNone/>
              <a:tabLst/>
              <a:defRPr/>
            </a:pPr>
            <a:r>
              <a:rPr kumimoji="0" sz="870" b="1" i="0" u="none" strike="noStrike" kern="1200" cap="none" spc="-3" normalizeH="0" baseline="0" noProof="0">
                <a:ln>
                  <a:noFill/>
                </a:ln>
                <a:solidFill>
                  <a:prstClr val="black"/>
                </a:solidFill>
                <a:effectLst/>
                <a:uLnTx/>
                <a:uFillTx/>
                <a:latin typeface="Segoe UI"/>
                <a:ea typeface="+mn-ea"/>
                <a:cs typeface="Segoe UI"/>
              </a:rPr>
              <a:t>Certification </a:t>
            </a:r>
            <a:r>
              <a:rPr kumimoji="0" sz="870" b="1" i="0" u="none" strike="noStrike" kern="1200" cap="none" spc="-5" normalizeH="0" baseline="0" noProof="0">
                <a:ln>
                  <a:noFill/>
                </a:ln>
                <a:solidFill>
                  <a:prstClr val="black"/>
                </a:solidFill>
                <a:effectLst/>
                <a:uLnTx/>
                <a:uFillTx/>
                <a:latin typeface="Segoe UI"/>
                <a:ea typeface="+mn-ea"/>
                <a:cs typeface="Segoe UI"/>
              </a:rPr>
              <a:t>helps establish </a:t>
            </a:r>
            <a:r>
              <a:rPr kumimoji="0" sz="870" b="1" i="0" u="none" strike="noStrike" kern="1200" cap="none" spc="-8" normalizeH="0" baseline="0" noProof="0">
                <a:ln>
                  <a:noFill/>
                </a:ln>
                <a:solidFill>
                  <a:prstClr val="black"/>
                </a:solidFill>
                <a:effectLst/>
                <a:uLnTx/>
                <a:uFillTx/>
                <a:latin typeface="Segoe UI"/>
                <a:ea typeface="+mn-ea"/>
                <a:cs typeface="Segoe UI"/>
              </a:rPr>
              <a:t>your  </a:t>
            </a:r>
            <a:r>
              <a:rPr kumimoji="0" sz="870" b="1" i="0" u="none" strike="noStrike" kern="1200" cap="none" spc="-5" normalizeH="0" baseline="0" noProof="0">
                <a:ln>
                  <a:noFill/>
                </a:ln>
                <a:solidFill>
                  <a:prstClr val="black"/>
                </a:solidFill>
                <a:effectLst/>
                <a:uLnTx/>
                <a:uFillTx/>
                <a:latin typeface="Segoe UI"/>
                <a:ea typeface="+mn-ea"/>
                <a:cs typeface="Segoe UI"/>
              </a:rPr>
              <a:t>credentials with current and future  employers.</a:t>
            </a:r>
            <a:endParaRPr kumimoji="0" sz="870" b="0" i="0" u="none" strike="noStrike" kern="1200" cap="none" spc="0" normalizeH="0" baseline="0" noProof="0">
              <a:ln>
                <a:noFill/>
              </a:ln>
              <a:solidFill>
                <a:prstClr val="black"/>
              </a:solidFill>
              <a:effectLst/>
              <a:uLnTx/>
              <a:uFillTx/>
              <a:latin typeface="Segoe UI"/>
              <a:ea typeface="+mn-ea"/>
              <a:cs typeface="Segoe UI"/>
            </a:endParaRPr>
          </a:p>
        </p:txBody>
      </p:sp>
      <p:sp>
        <p:nvSpPr>
          <p:cNvPr id="54" name="object 54"/>
          <p:cNvSpPr/>
          <p:nvPr/>
        </p:nvSpPr>
        <p:spPr>
          <a:xfrm>
            <a:off x="87765" y="1489235"/>
            <a:ext cx="12004997" cy="45719"/>
          </a:xfrm>
          <a:custGeom>
            <a:avLst/>
            <a:gdLst/>
            <a:ahLst/>
            <a:cxnLst/>
            <a:rect l="l" t="t" r="r" b="b"/>
            <a:pathLst>
              <a:path w="20104100" h="147955">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7405" y="6786128"/>
            <a:ext cx="12013286" cy="45719"/>
          </a:xfrm>
          <a:custGeom>
            <a:avLst/>
            <a:gdLst/>
            <a:ahLst/>
            <a:cxnLst/>
            <a:rect l="l" t="t" r="r" b="b"/>
            <a:pathLst>
              <a:path w="20104100" h="147954">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81310" y="1542617"/>
            <a:ext cx="2006057" cy="1089489"/>
          </a:xfrm>
          <a:custGeom>
            <a:avLst/>
            <a:gdLst/>
            <a:ahLst/>
            <a:cxnLst/>
            <a:rect l="l" t="t" r="r" b="b"/>
            <a:pathLst>
              <a:path w="636905" h="1276350">
                <a:moveTo>
                  <a:pt x="0" y="1275837"/>
                </a:moveTo>
                <a:lnTo>
                  <a:pt x="636801" y="1275837"/>
                </a:lnTo>
                <a:lnTo>
                  <a:pt x="636801" y="0"/>
                </a:lnTo>
                <a:lnTo>
                  <a:pt x="0" y="0"/>
                </a:lnTo>
                <a:lnTo>
                  <a:pt x="0" y="1275837"/>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9284" y="5727415"/>
            <a:ext cx="2006057" cy="1049916"/>
          </a:xfrm>
          <a:custGeom>
            <a:avLst/>
            <a:gdLst/>
            <a:ahLst/>
            <a:cxnLst/>
            <a:rect l="l" t="t" r="r" b="b"/>
            <a:pathLst>
              <a:path w="636905" h="1275715">
                <a:moveTo>
                  <a:pt x="0" y="1275665"/>
                </a:moveTo>
                <a:lnTo>
                  <a:pt x="636801" y="1275665"/>
                </a:lnTo>
                <a:lnTo>
                  <a:pt x="636801" y="0"/>
                </a:lnTo>
                <a:lnTo>
                  <a:pt x="0" y="0"/>
                </a:lnTo>
                <a:lnTo>
                  <a:pt x="0" y="1275665"/>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79284" y="2648354"/>
            <a:ext cx="2006057" cy="3039432"/>
          </a:xfrm>
          <a:custGeom>
            <a:avLst/>
            <a:gdLst/>
            <a:ahLst/>
            <a:cxnLst/>
            <a:rect l="l" t="t" r="r" b="b"/>
            <a:pathLst>
              <a:path w="636905" h="5550534">
                <a:moveTo>
                  <a:pt x="0" y="5550220"/>
                </a:moveTo>
                <a:lnTo>
                  <a:pt x="636629" y="5550220"/>
                </a:lnTo>
                <a:lnTo>
                  <a:pt x="636629" y="0"/>
                </a:lnTo>
                <a:lnTo>
                  <a:pt x="0" y="0"/>
                </a:lnTo>
                <a:lnTo>
                  <a:pt x="0" y="5550220"/>
                </a:lnTo>
                <a:close/>
              </a:path>
            </a:pathLst>
          </a:custGeom>
          <a:solidFill>
            <a:srgbClr val="0078D4"/>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58" name="object 158"/>
          <p:cNvSpPr/>
          <p:nvPr/>
        </p:nvSpPr>
        <p:spPr>
          <a:xfrm>
            <a:off x="5287519" y="3446346"/>
            <a:ext cx="0" cy="0"/>
          </a:xfrm>
          <a:custGeom>
            <a:avLst/>
            <a:gdLst/>
            <a:ahLst/>
            <a:cxnLst/>
            <a:rect l="l" t="t" r="r" b="b"/>
            <a:pathLst>
              <a:path>
                <a:moveTo>
                  <a:pt x="0" y="0"/>
                </a:moveTo>
                <a:lnTo>
                  <a:pt x="0" y="0"/>
                </a:lnTo>
                <a:lnTo>
                  <a:pt x="0" y="0"/>
                </a:lnTo>
                <a:close/>
              </a:path>
            </a:pathLst>
          </a:custGeom>
          <a:ln w="28638">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68" name="object 168"/>
          <p:cNvSpPr/>
          <p:nvPr/>
        </p:nvSpPr>
        <p:spPr>
          <a:xfrm>
            <a:off x="3157567" y="3378437"/>
            <a:ext cx="0" cy="0"/>
          </a:xfrm>
          <a:custGeom>
            <a:avLst/>
            <a:gdLst/>
            <a:ahLst/>
            <a:cxnLst/>
            <a:rect l="l" t="t" r="r" b="b"/>
            <a:pathLst>
              <a:path>
                <a:moveTo>
                  <a:pt x="0" y="0"/>
                </a:moveTo>
                <a:lnTo>
                  <a:pt x="0" y="0"/>
                </a:lnTo>
                <a:lnTo>
                  <a:pt x="0" y="0"/>
                </a:lnTo>
                <a:close/>
              </a:path>
            </a:pathLst>
          </a:custGeom>
          <a:ln w="39091">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1" name="object 171"/>
          <p:cNvSpPr/>
          <p:nvPr/>
        </p:nvSpPr>
        <p:spPr>
          <a:xfrm>
            <a:off x="784441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2" name="object 172"/>
          <p:cNvSpPr/>
          <p:nvPr/>
        </p:nvSpPr>
        <p:spPr>
          <a:xfrm>
            <a:off x="7844412" y="1048655"/>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3" name="object 173"/>
          <p:cNvSpPr/>
          <p:nvPr/>
        </p:nvSpPr>
        <p:spPr>
          <a:xfrm>
            <a:off x="8136904"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4" name="object 174"/>
          <p:cNvSpPr/>
          <p:nvPr/>
        </p:nvSpPr>
        <p:spPr>
          <a:xfrm>
            <a:off x="8137468" y="1048655"/>
            <a:ext cx="82036" cy="82036"/>
          </a:xfrm>
          <a:prstGeom prst="rect">
            <a:avLst/>
          </a:prstGeom>
          <a:blipFill>
            <a:blip r:embed="rId1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5" name="object 175"/>
          <p:cNvSpPr/>
          <p:nvPr/>
        </p:nvSpPr>
        <p:spPr>
          <a:xfrm>
            <a:off x="842939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6" name="object 176"/>
          <p:cNvSpPr/>
          <p:nvPr/>
        </p:nvSpPr>
        <p:spPr>
          <a:xfrm>
            <a:off x="8430523" y="1048655"/>
            <a:ext cx="82036" cy="82036"/>
          </a:xfrm>
          <a:prstGeom prst="rect">
            <a:avLst/>
          </a:prstGeom>
          <a:blipFill>
            <a:blip r:embed="rId1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7" name="object 177"/>
          <p:cNvSpPr/>
          <p:nvPr/>
        </p:nvSpPr>
        <p:spPr>
          <a:xfrm>
            <a:off x="8721882"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8" name="object 178"/>
          <p:cNvSpPr/>
          <p:nvPr/>
        </p:nvSpPr>
        <p:spPr>
          <a:xfrm>
            <a:off x="9014369"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9" name="object 179"/>
          <p:cNvSpPr/>
          <p:nvPr/>
        </p:nvSpPr>
        <p:spPr>
          <a:xfrm>
            <a:off x="9306861"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0" name="object 180"/>
          <p:cNvSpPr/>
          <p:nvPr/>
        </p:nvSpPr>
        <p:spPr>
          <a:xfrm>
            <a:off x="9599352"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1" name="object 181"/>
          <p:cNvSpPr/>
          <p:nvPr/>
        </p:nvSpPr>
        <p:spPr>
          <a:xfrm>
            <a:off x="9891839"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2" name="object 182"/>
          <p:cNvSpPr/>
          <p:nvPr/>
        </p:nvSpPr>
        <p:spPr>
          <a:xfrm>
            <a:off x="10184331" y="1310515"/>
            <a:ext cx="82036" cy="82036"/>
          </a:xfrm>
          <a:prstGeom prst="rect">
            <a:avLst/>
          </a:prstGeom>
          <a:blipFill>
            <a:blip r:embed="rId15"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3" name="object 183"/>
          <p:cNvSpPr/>
          <p:nvPr/>
        </p:nvSpPr>
        <p:spPr>
          <a:xfrm>
            <a:off x="10476820" y="1310515"/>
            <a:ext cx="82036" cy="82036"/>
          </a:xfrm>
          <a:prstGeom prst="rect">
            <a:avLst/>
          </a:prstGeom>
          <a:blipFill>
            <a:blip r:embed="rId16"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4" name="object 184"/>
          <p:cNvSpPr/>
          <p:nvPr/>
        </p:nvSpPr>
        <p:spPr>
          <a:xfrm>
            <a:off x="10769309" y="1310515"/>
            <a:ext cx="82036" cy="82036"/>
          </a:xfrm>
          <a:prstGeom prst="rect">
            <a:avLst/>
          </a:prstGeom>
          <a:blipFill>
            <a:blip r:embed="rId17"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5" name="object 185"/>
          <p:cNvSpPr/>
          <p:nvPr/>
        </p:nvSpPr>
        <p:spPr>
          <a:xfrm>
            <a:off x="11061799" y="1310515"/>
            <a:ext cx="82036" cy="82036"/>
          </a:xfrm>
          <a:prstGeom prst="rect">
            <a:avLst/>
          </a:prstGeom>
          <a:blipFill>
            <a:blip r:embed="rId18"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6" name="object 186"/>
          <p:cNvSpPr/>
          <p:nvPr/>
        </p:nvSpPr>
        <p:spPr>
          <a:xfrm>
            <a:off x="784441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7" name="object 187"/>
          <p:cNvSpPr/>
          <p:nvPr/>
        </p:nvSpPr>
        <p:spPr>
          <a:xfrm>
            <a:off x="78444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8" name="object 188"/>
          <p:cNvSpPr/>
          <p:nvPr/>
        </p:nvSpPr>
        <p:spPr>
          <a:xfrm>
            <a:off x="813923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9" name="object 189"/>
          <p:cNvSpPr/>
          <p:nvPr/>
        </p:nvSpPr>
        <p:spPr>
          <a:xfrm>
            <a:off x="813923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0" name="object 190"/>
          <p:cNvSpPr/>
          <p:nvPr/>
        </p:nvSpPr>
        <p:spPr>
          <a:xfrm>
            <a:off x="8432954"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1" name="object 191"/>
          <p:cNvSpPr/>
          <p:nvPr/>
        </p:nvSpPr>
        <p:spPr>
          <a:xfrm>
            <a:off x="8432954"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2" name="object 192"/>
          <p:cNvSpPr/>
          <p:nvPr/>
        </p:nvSpPr>
        <p:spPr>
          <a:xfrm>
            <a:off x="871935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3" name="object 193"/>
          <p:cNvSpPr/>
          <p:nvPr/>
        </p:nvSpPr>
        <p:spPr>
          <a:xfrm>
            <a:off x="8719351"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4" name="object 194"/>
          <p:cNvSpPr/>
          <p:nvPr/>
        </p:nvSpPr>
        <p:spPr>
          <a:xfrm>
            <a:off x="901417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5" name="object 195"/>
          <p:cNvSpPr/>
          <p:nvPr/>
        </p:nvSpPr>
        <p:spPr>
          <a:xfrm>
            <a:off x="901417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6" name="object 196"/>
          <p:cNvSpPr/>
          <p:nvPr/>
        </p:nvSpPr>
        <p:spPr>
          <a:xfrm>
            <a:off x="930789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7" name="object 197"/>
          <p:cNvSpPr/>
          <p:nvPr/>
        </p:nvSpPr>
        <p:spPr>
          <a:xfrm>
            <a:off x="930789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8" name="object 198"/>
          <p:cNvSpPr/>
          <p:nvPr/>
        </p:nvSpPr>
        <p:spPr>
          <a:xfrm>
            <a:off x="872358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9" name="object 199"/>
          <p:cNvSpPr/>
          <p:nvPr/>
        </p:nvSpPr>
        <p:spPr>
          <a:xfrm>
            <a:off x="901663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0" name="object 200"/>
          <p:cNvSpPr/>
          <p:nvPr/>
        </p:nvSpPr>
        <p:spPr>
          <a:xfrm>
            <a:off x="9309691"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1" name="object 201"/>
          <p:cNvSpPr/>
          <p:nvPr/>
        </p:nvSpPr>
        <p:spPr>
          <a:xfrm>
            <a:off x="9602746"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2" name="object 202"/>
          <p:cNvSpPr/>
          <p:nvPr/>
        </p:nvSpPr>
        <p:spPr>
          <a:xfrm>
            <a:off x="989580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3" name="object 203"/>
          <p:cNvSpPr/>
          <p:nvPr/>
        </p:nvSpPr>
        <p:spPr>
          <a:xfrm>
            <a:off x="1018885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4" name="object 204"/>
          <p:cNvSpPr/>
          <p:nvPr/>
        </p:nvSpPr>
        <p:spPr>
          <a:xfrm>
            <a:off x="1048191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5" name="object 205"/>
          <p:cNvSpPr/>
          <p:nvPr/>
        </p:nvSpPr>
        <p:spPr>
          <a:xfrm>
            <a:off x="10774970"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6" name="object 206"/>
          <p:cNvSpPr/>
          <p:nvPr/>
        </p:nvSpPr>
        <p:spPr>
          <a:xfrm>
            <a:off x="11068025"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7" name="object 207"/>
          <p:cNvSpPr/>
          <p:nvPr/>
        </p:nvSpPr>
        <p:spPr>
          <a:xfrm>
            <a:off x="959612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8" name="object 208"/>
          <p:cNvSpPr/>
          <p:nvPr/>
        </p:nvSpPr>
        <p:spPr>
          <a:xfrm>
            <a:off x="989094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9" name="object 209"/>
          <p:cNvSpPr/>
          <p:nvPr/>
        </p:nvSpPr>
        <p:spPr>
          <a:xfrm>
            <a:off x="1018466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0" name="object 210"/>
          <p:cNvSpPr/>
          <p:nvPr/>
        </p:nvSpPr>
        <p:spPr>
          <a:xfrm>
            <a:off x="1047106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1" name="object 211"/>
          <p:cNvSpPr/>
          <p:nvPr/>
        </p:nvSpPr>
        <p:spPr>
          <a:xfrm>
            <a:off x="10765879"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2" name="object 212"/>
          <p:cNvSpPr/>
          <p:nvPr/>
        </p:nvSpPr>
        <p:spPr>
          <a:xfrm>
            <a:off x="1105960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3" name="object 213"/>
          <p:cNvSpPr/>
          <p:nvPr/>
        </p:nvSpPr>
        <p:spPr>
          <a:xfrm>
            <a:off x="9599479" y="278459"/>
            <a:ext cx="82036" cy="82036"/>
          </a:xfrm>
          <a:prstGeom prst="rect">
            <a:avLst/>
          </a:prstGeom>
          <a:blipFill>
            <a:blip r:embed="rId1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4" name="object 214"/>
          <p:cNvSpPr/>
          <p:nvPr/>
        </p:nvSpPr>
        <p:spPr>
          <a:xfrm>
            <a:off x="9891989" y="278459"/>
            <a:ext cx="82036" cy="82036"/>
          </a:xfrm>
          <a:prstGeom prst="rect">
            <a:avLst/>
          </a:prstGeom>
          <a:blipFill>
            <a:blip r:embed="rId2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5" name="object 215"/>
          <p:cNvSpPr/>
          <p:nvPr/>
        </p:nvSpPr>
        <p:spPr>
          <a:xfrm>
            <a:off x="10184499"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6" name="object 216"/>
          <p:cNvSpPr/>
          <p:nvPr/>
        </p:nvSpPr>
        <p:spPr>
          <a:xfrm>
            <a:off x="10477012"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7" name="object 217"/>
          <p:cNvSpPr/>
          <p:nvPr/>
        </p:nvSpPr>
        <p:spPr>
          <a:xfrm>
            <a:off x="9602746"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8" name="object 218"/>
          <p:cNvSpPr/>
          <p:nvPr/>
        </p:nvSpPr>
        <p:spPr>
          <a:xfrm>
            <a:off x="98958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9" name="object 219"/>
          <p:cNvSpPr/>
          <p:nvPr/>
        </p:nvSpPr>
        <p:spPr>
          <a:xfrm>
            <a:off x="10188857"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0" name="object 220"/>
          <p:cNvSpPr/>
          <p:nvPr/>
        </p:nvSpPr>
        <p:spPr>
          <a:xfrm>
            <a:off x="104819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1" name="object 221"/>
          <p:cNvSpPr/>
          <p:nvPr/>
        </p:nvSpPr>
        <p:spPr>
          <a:xfrm>
            <a:off x="10765879"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2" name="object 222"/>
          <p:cNvSpPr/>
          <p:nvPr/>
        </p:nvSpPr>
        <p:spPr>
          <a:xfrm>
            <a:off x="110596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3" name="object 223"/>
          <p:cNvSpPr/>
          <p:nvPr/>
        </p:nvSpPr>
        <p:spPr>
          <a:xfrm>
            <a:off x="7844412"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4" name="object 224"/>
          <p:cNvSpPr/>
          <p:nvPr/>
        </p:nvSpPr>
        <p:spPr>
          <a:xfrm>
            <a:off x="8136921"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5" name="object 225"/>
          <p:cNvSpPr/>
          <p:nvPr/>
        </p:nvSpPr>
        <p:spPr>
          <a:xfrm>
            <a:off x="8429435"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6" name="object 226"/>
          <p:cNvSpPr/>
          <p:nvPr/>
        </p:nvSpPr>
        <p:spPr>
          <a:xfrm>
            <a:off x="8721944"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7" name="object 227"/>
          <p:cNvSpPr/>
          <p:nvPr/>
        </p:nvSpPr>
        <p:spPr>
          <a:xfrm>
            <a:off x="9014456"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8" name="object 228"/>
          <p:cNvSpPr/>
          <p:nvPr/>
        </p:nvSpPr>
        <p:spPr>
          <a:xfrm>
            <a:off x="9306967" y="278459"/>
            <a:ext cx="82036" cy="82036"/>
          </a:xfrm>
          <a:prstGeom prst="rect">
            <a:avLst/>
          </a:prstGeom>
          <a:blipFill>
            <a:blip r:embed="rId2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9" name="object 229"/>
          <p:cNvSpPr/>
          <p:nvPr/>
        </p:nvSpPr>
        <p:spPr>
          <a:xfrm>
            <a:off x="1076952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0" name="object 230"/>
          <p:cNvSpPr/>
          <p:nvPr/>
        </p:nvSpPr>
        <p:spPr>
          <a:xfrm>
            <a:off x="1106203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1" name="object 231"/>
          <p:cNvSpPr/>
          <p:nvPr/>
        </p:nvSpPr>
        <p:spPr>
          <a:xfrm>
            <a:off x="959947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2" name="object 232"/>
          <p:cNvSpPr/>
          <p:nvPr/>
        </p:nvSpPr>
        <p:spPr>
          <a:xfrm>
            <a:off x="989198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3" name="object 233"/>
          <p:cNvSpPr/>
          <p:nvPr/>
        </p:nvSpPr>
        <p:spPr>
          <a:xfrm>
            <a:off x="10184498"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4" name="object 234"/>
          <p:cNvSpPr/>
          <p:nvPr/>
        </p:nvSpPr>
        <p:spPr>
          <a:xfrm>
            <a:off x="10477012"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5" name="object 235"/>
          <p:cNvSpPr/>
          <p:nvPr/>
        </p:nvSpPr>
        <p:spPr>
          <a:xfrm>
            <a:off x="7844412"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6" name="object 236"/>
          <p:cNvSpPr/>
          <p:nvPr/>
        </p:nvSpPr>
        <p:spPr>
          <a:xfrm>
            <a:off x="8136921"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7" name="object 237"/>
          <p:cNvSpPr/>
          <p:nvPr/>
        </p:nvSpPr>
        <p:spPr>
          <a:xfrm>
            <a:off x="8429435"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8" name="object 238"/>
          <p:cNvSpPr/>
          <p:nvPr/>
        </p:nvSpPr>
        <p:spPr>
          <a:xfrm>
            <a:off x="8721944"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9" name="object 239"/>
          <p:cNvSpPr/>
          <p:nvPr/>
        </p:nvSpPr>
        <p:spPr>
          <a:xfrm>
            <a:off x="9014456"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0" name="object 240"/>
          <p:cNvSpPr/>
          <p:nvPr/>
        </p:nvSpPr>
        <p:spPr>
          <a:xfrm>
            <a:off x="9306967" y="31616"/>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1" name="object 241"/>
          <p:cNvSpPr/>
          <p:nvPr/>
        </p:nvSpPr>
        <p:spPr>
          <a:xfrm>
            <a:off x="1076952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2" name="object 242"/>
          <p:cNvSpPr/>
          <p:nvPr/>
        </p:nvSpPr>
        <p:spPr>
          <a:xfrm>
            <a:off x="1106203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3" name="object 243"/>
          <p:cNvSpPr/>
          <p:nvPr/>
        </p:nvSpPr>
        <p:spPr>
          <a:xfrm>
            <a:off x="20025073" y="3729703"/>
            <a:ext cx="2765224" cy="682129"/>
          </a:xfrm>
          <a:custGeom>
            <a:avLst/>
            <a:gdLst/>
            <a:ahLst/>
            <a:cxnLst/>
            <a:rect l="l" t="t" r="r" b="b"/>
            <a:pathLst>
              <a:path w="5405755" h="1333500">
                <a:moveTo>
                  <a:pt x="0" y="1333113"/>
                </a:moveTo>
                <a:lnTo>
                  <a:pt x="5405482" y="1333113"/>
                </a:lnTo>
                <a:lnTo>
                  <a:pt x="5405482" y="0"/>
                </a:lnTo>
                <a:lnTo>
                  <a:pt x="0" y="0"/>
                </a:lnTo>
                <a:lnTo>
                  <a:pt x="0" y="1333113"/>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pic>
        <p:nvPicPr>
          <p:cNvPr id="252" name="Picture 251">
            <a:extLst>
              <a:ext uri="{FF2B5EF4-FFF2-40B4-BE49-F238E27FC236}">
                <a16:creationId xmlns:a16="http://schemas.microsoft.com/office/drawing/2014/main" id="{7F6824F0-C6D1-438F-9AA8-EDD070CCEE0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31962" y="6126578"/>
            <a:ext cx="1299698" cy="478085"/>
          </a:xfrm>
          <a:prstGeom prst="rect">
            <a:avLst/>
          </a:prstGeom>
        </p:spPr>
      </p:pic>
      <p:sp>
        <p:nvSpPr>
          <p:cNvPr id="22" name="TextBox 21">
            <a:extLst>
              <a:ext uri="{FF2B5EF4-FFF2-40B4-BE49-F238E27FC236}">
                <a16:creationId xmlns:a16="http://schemas.microsoft.com/office/drawing/2014/main" id="{1161E16F-BC04-4905-A594-2B936B11A0C2}"/>
              </a:ext>
            </a:extLst>
          </p:cNvPr>
          <p:cNvSpPr txBox="1"/>
          <p:nvPr/>
        </p:nvSpPr>
        <p:spPr>
          <a:xfrm>
            <a:off x="767616" y="1834484"/>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Short intro videos</a:t>
            </a:r>
          </a:p>
        </p:txBody>
      </p:sp>
      <p:sp>
        <p:nvSpPr>
          <p:cNvPr id="260" name="TextBox 259">
            <a:extLst>
              <a:ext uri="{FF2B5EF4-FFF2-40B4-BE49-F238E27FC236}">
                <a16:creationId xmlns:a16="http://schemas.microsoft.com/office/drawing/2014/main" id="{4BD72C80-89F7-42FE-8852-4EE040ED55EB}"/>
              </a:ext>
            </a:extLst>
          </p:cNvPr>
          <p:cNvSpPr txBox="1"/>
          <p:nvPr/>
        </p:nvSpPr>
        <p:spPr>
          <a:xfrm>
            <a:off x="577442" y="1555297"/>
            <a:ext cx="25309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START HERE</a:t>
            </a:r>
          </a:p>
        </p:txBody>
      </p:sp>
      <p:sp>
        <p:nvSpPr>
          <p:cNvPr id="134" name="TextBox 133">
            <a:extLst>
              <a:ext uri="{FF2B5EF4-FFF2-40B4-BE49-F238E27FC236}">
                <a16:creationId xmlns:a16="http://schemas.microsoft.com/office/drawing/2014/main" id="{999E18C5-6249-4D36-AB79-A2ECA398FB68}"/>
              </a:ext>
            </a:extLst>
          </p:cNvPr>
          <p:cNvSpPr txBox="1"/>
          <p:nvPr/>
        </p:nvSpPr>
        <p:spPr>
          <a:xfrm>
            <a:off x="248324" y="2632106"/>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MICROSOFT LEARN</a:t>
            </a:r>
          </a:p>
        </p:txBody>
      </p:sp>
      <p:sp>
        <p:nvSpPr>
          <p:cNvPr id="135" name="TextBox 134">
            <a:extLst>
              <a:ext uri="{FF2B5EF4-FFF2-40B4-BE49-F238E27FC236}">
                <a16:creationId xmlns:a16="http://schemas.microsoft.com/office/drawing/2014/main" id="{282B2385-947F-41E9-BAAA-C9A93978AD8A}"/>
              </a:ext>
            </a:extLst>
          </p:cNvPr>
          <p:cNvSpPr txBox="1"/>
          <p:nvPr/>
        </p:nvSpPr>
        <p:spPr>
          <a:xfrm>
            <a:off x="362631" y="2887781"/>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Try an interactive tutorial </a:t>
            </a:r>
          </a:p>
        </p:txBody>
      </p:sp>
      <p:sp>
        <p:nvSpPr>
          <p:cNvPr id="136" name="TextBox 135">
            <a:extLst>
              <a:ext uri="{FF2B5EF4-FFF2-40B4-BE49-F238E27FC236}">
                <a16:creationId xmlns:a16="http://schemas.microsoft.com/office/drawing/2014/main" id="{44D7E493-B32D-4455-949B-E74CDDAE61BD}"/>
              </a:ext>
            </a:extLst>
          </p:cNvPr>
          <p:cNvSpPr txBox="1"/>
          <p:nvPr/>
        </p:nvSpPr>
        <p:spPr>
          <a:xfrm>
            <a:off x="2138498" y="2637184"/>
            <a:ext cx="341339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Follow a learning path:</a:t>
            </a:r>
            <a:b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7" name="TextBox 136">
            <a:extLst>
              <a:ext uri="{FF2B5EF4-FFF2-40B4-BE49-F238E27FC236}">
                <a16:creationId xmlns:a16="http://schemas.microsoft.com/office/drawing/2014/main" id="{281DD086-28C2-4BA4-9072-1880B454A447}"/>
              </a:ext>
            </a:extLst>
          </p:cNvPr>
          <p:cNvSpPr txBox="1"/>
          <p:nvPr/>
        </p:nvSpPr>
        <p:spPr>
          <a:xfrm>
            <a:off x="3967581" y="2656908"/>
            <a:ext cx="341339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 browse ala carte:</a:t>
            </a:r>
          </a:p>
        </p:txBody>
      </p:sp>
      <p:sp>
        <p:nvSpPr>
          <p:cNvPr id="142" name="TextBox 141">
            <a:extLst>
              <a:ext uri="{FF2B5EF4-FFF2-40B4-BE49-F238E27FC236}">
                <a16:creationId xmlns:a16="http://schemas.microsoft.com/office/drawing/2014/main" id="{F1FD7EE2-E48A-4CFA-9716-05340D49F715}"/>
              </a:ext>
            </a:extLst>
          </p:cNvPr>
          <p:cNvSpPr txBox="1"/>
          <p:nvPr/>
        </p:nvSpPr>
        <p:spPr>
          <a:xfrm>
            <a:off x="946416" y="5785781"/>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DEEP DIVE</a:t>
            </a:r>
          </a:p>
        </p:txBody>
      </p:sp>
      <p:sp>
        <p:nvSpPr>
          <p:cNvPr id="143" name="TextBox 142">
            <a:extLst>
              <a:ext uri="{FF2B5EF4-FFF2-40B4-BE49-F238E27FC236}">
                <a16:creationId xmlns:a16="http://schemas.microsoft.com/office/drawing/2014/main" id="{0D4D807D-3D87-4C4C-8A5D-7BF23240E850}"/>
              </a:ext>
            </a:extLst>
          </p:cNvPr>
          <p:cNvSpPr txBox="1"/>
          <p:nvPr/>
        </p:nvSpPr>
        <p:spPr>
          <a:xfrm>
            <a:off x="289030" y="6055278"/>
            <a:ext cx="1751416"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Explore Azure DevOps 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Attend a DevOps OpenHack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4" name="Freeform 9">
            <a:extLst>
              <a:ext uri="{FF2B5EF4-FFF2-40B4-BE49-F238E27FC236}">
                <a16:creationId xmlns:a16="http://schemas.microsoft.com/office/drawing/2014/main" id="{4BC3B651-E445-4EA9-A6ED-A0362331CD4F}"/>
              </a:ext>
            </a:extLst>
          </p:cNvPr>
          <p:cNvSpPr>
            <a:spLocks noEditPoints="1"/>
          </p:cNvSpPr>
          <p:nvPr/>
        </p:nvSpPr>
        <p:spPr bwMode="black">
          <a:xfrm>
            <a:off x="122833" y="1590553"/>
            <a:ext cx="454609" cy="41389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close up of a person&#10;&#10;Description automatically generated">
            <a:hlinkClick r:id="rId3"/>
            <a:extLst>
              <a:ext uri="{FF2B5EF4-FFF2-40B4-BE49-F238E27FC236}">
                <a16:creationId xmlns:a16="http://schemas.microsoft.com/office/drawing/2014/main" id="{5C685A6F-3047-45EC-90E5-36BE299A785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81063" y="1598404"/>
            <a:ext cx="1221159" cy="683267"/>
          </a:xfrm>
          <a:prstGeom prst="rect">
            <a:avLst/>
          </a:prstGeom>
        </p:spPr>
      </p:pic>
      <p:pic>
        <p:nvPicPr>
          <p:cNvPr id="11" name="Picture 10" descr="A close up of a womans face&#10;&#10;Description automatically generated">
            <a:extLst>
              <a:ext uri="{FF2B5EF4-FFF2-40B4-BE49-F238E27FC236}">
                <a16:creationId xmlns:a16="http://schemas.microsoft.com/office/drawing/2014/main" id="{A60C0752-4157-4960-B982-7FF47E26EB3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47342" y="1607556"/>
            <a:ext cx="1238523" cy="692983"/>
          </a:xfrm>
          <a:prstGeom prst="rect">
            <a:avLst/>
          </a:prstGeom>
        </p:spPr>
      </p:pic>
      <p:pic>
        <p:nvPicPr>
          <p:cNvPr id="12" name="Graphic 11">
            <a:extLst>
              <a:ext uri="{FF2B5EF4-FFF2-40B4-BE49-F238E27FC236}">
                <a16:creationId xmlns:a16="http://schemas.microsoft.com/office/drawing/2014/main" id="{E32B78F3-1571-407F-AF38-633C451CA6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99018" y="3052807"/>
            <a:ext cx="528918" cy="624124"/>
          </a:xfrm>
          <a:prstGeom prst="rect">
            <a:avLst/>
          </a:prstGeom>
        </p:spPr>
      </p:pic>
      <p:sp>
        <p:nvSpPr>
          <p:cNvPr id="125" name="object 40">
            <a:extLst>
              <a:ext uri="{FF2B5EF4-FFF2-40B4-BE49-F238E27FC236}">
                <a16:creationId xmlns:a16="http://schemas.microsoft.com/office/drawing/2014/main" id="{4EBF2A9B-9076-484E-A0DC-038F429AD159}"/>
              </a:ext>
            </a:extLst>
          </p:cNvPr>
          <p:cNvSpPr txBox="1"/>
          <p:nvPr/>
        </p:nvSpPr>
        <p:spPr>
          <a:xfrm>
            <a:off x="2410079" y="3753420"/>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29"/>
              </a:rPr>
              <a:t>Evolve your DevOps Practice</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1hr 17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3" name="Graphic 12">
            <a:extLst>
              <a:ext uri="{FF2B5EF4-FFF2-40B4-BE49-F238E27FC236}">
                <a16:creationId xmlns:a16="http://schemas.microsoft.com/office/drawing/2014/main" id="{76998EA3-6834-4560-A695-F41F7E5C17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24984" y="4331931"/>
            <a:ext cx="583365" cy="688371"/>
          </a:xfrm>
          <a:prstGeom prst="rect">
            <a:avLst/>
          </a:prstGeom>
        </p:spPr>
      </p:pic>
      <p:sp>
        <p:nvSpPr>
          <p:cNvPr id="127" name="object 40">
            <a:extLst>
              <a:ext uri="{FF2B5EF4-FFF2-40B4-BE49-F238E27FC236}">
                <a16:creationId xmlns:a16="http://schemas.microsoft.com/office/drawing/2014/main" id="{72DA651D-CA53-4AD8-80CB-7AEEE35B6C95}"/>
              </a:ext>
            </a:extLst>
          </p:cNvPr>
          <p:cNvSpPr txBox="1"/>
          <p:nvPr/>
        </p:nvSpPr>
        <p:spPr>
          <a:xfrm>
            <a:off x="2329091" y="5061829"/>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32"/>
              </a:rPr>
              <a:t>Build Applications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6 hr 10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4" name="Graphic 13">
            <a:extLst>
              <a:ext uri="{FF2B5EF4-FFF2-40B4-BE49-F238E27FC236}">
                <a16:creationId xmlns:a16="http://schemas.microsoft.com/office/drawing/2014/main" id="{D9DA6E61-333D-4CC8-9EA2-63489BABF8A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178306" y="2991070"/>
            <a:ext cx="700791" cy="700791"/>
          </a:xfrm>
          <a:prstGeom prst="rect">
            <a:avLst/>
          </a:prstGeom>
        </p:spPr>
      </p:pic>
      <p:pic>
        <p:nvPicPr>
          <p:cNvPr id="17" name="Graphic 16">
            <a:extLst>
              <a:ext uri="{FF2B5EF4-FFF2-40B4-BE49-F238E27FC236}">
                <a16:creationId xmlns:a16="http://schemas.microsoft.com/office/drawing/2014/main" id="{AE45ED2F-D58B-4630-AD11-4EC6FCB3930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497690" y="2991070"/>
            <a:ext cx="686641" cy="686641"/>
          </a:xfrm>
          <a:prstGeom prst="rect">
            <a:avLst/>
          </a:prstGeom>
        </p:spPr>
      </p:pic>
      <p:pic>
        <p:nvPicPr>
          <p:cNvPr id="19" name="Graphic 18">
            <a:extLst>
              <a:ext uri="{FF2B5EF4-FFF2-40B4-BE49-F238E27FC236}">
                <a16:creationId xmlns:a16="http://schemas.microsoft.com/office/drawing/2014/main" id="{662F0410-2EB2-4AAB-9CD8-79CB8B3909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721653" y="2991070"/>
            <a:ext cx="709518" cy="709518"/>
          </a:xfrm>
          <a:prstGeom prst="rect">
            <a:avLst/>
          </a:prstGeom>
        </p:spPr>
      </p:pic>
      <p:pic>
        <p:nvPicPr>
          <p:cNvPr id="21" name="Graphic 20">
            <a:extLst>
              <a:ext uri="{FF2B5EF4-FFF2-40B4-BE49-F238E27FC236}">
                <a16:creationId xmlns:a16="http://schemas.microsoft.com/office/drawing/2014/main" id="{838A0606-93AB-4364-9F49-FEBA0CE0BC0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45616" y="2991070"/>
            <a:ext cx="709518" cy="709518"/>
          </a:xfrm>
          <a:prstGeom prst="rect">
            <a:avLst/>
          </a:prstGeom>
        </p:spPr>
      </p:pic>
      <p:sp>
        <p:nvSpPr>
          <p:cNvPr id="133" name="object 41">
            <a:extLst>
              <a:ext uri="{FF2B5EF4-FFF2-40B4-BE49-F238E27FC236}">
                <a16:creationId xmlns:a16="http://schemas.microsoft.com/office/drawing/2014/main" id="{EBB89287-9338-43D3-9E0B-FFD5E4784304}"/>
              </a:ext>
            </a:extLst>
          </p:cNvPr>
          <p:cNvSpPr txBox="1"/>
          <p:nvPr/>
        </p:nvSpPr>
        <p:spPr>
          <a:xfrm>
            <a:off x="5534527" y="3769446"/>
            <a:ext cx="1733518"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1"/>
              </a:rPr>
              <a:t>Asses your existing software development process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4" name="Graphic 23">
            <a:extLst>
              <a:ext uri="{FF2B5EF4-FFF2-40B4-BE49-F238E27FC236}">
                <a16:creationId xmlns:a16="http://schemas.microsoft.com/office/drawing/2014/main" id="{A7427035-C68D-428A-89FF-B9BEC0B6B3F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90378" y="4486596"/>
            <a:ext cx="688719" cy="688719"/>
          </a:xfrm>
          <a:prstGeom prst="rect">
            <a:avLst/>
          </a:prstGeom>
        </p:spPr>
      </p:pic>
      <p:sp>
        <p:nvSpPr>
          <p:cNvPr id="139" name="object 41">
            <a:extLst>
              <a:ext uri="{FF2B5EF4-FFF2-40B4-BE49-F238E27FC236}">
                <a16:creationId xmlns:a16="http://schemas.microsoft.com/office/drawing/2014/main" id="{A91285A3-146C-4130-AAB8-E23CF74D28D8}"/>
              </a:ext>
            </a:extLst>
          </p:cNvPr>
          <p:cNvSpPr txBox="1"/>
          <p:nvPr/>
        </p:nvSpPr>
        <p:spPr>
          <a:xfrm>
            <a:off x="5028954" y="4547000"/>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4"/>
              </a:rPr>
              <a:t>Implement a code workflow in your build pipeline using Git and GitHub</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13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5" name="Graphic 24">
            <a:extLst>
              <a:ext uri="{FF2B5EF4-FFF2-40B4-BE49-F238E27FC236}">
                <a16:creationId xmlns:a16="http://schemas.microsoft.com/office/drawing/2014/main" id="{DCC1FD95-FAD3-4857-A738-F6EC86D8CAF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30041" y="4482197"/>
            <a:ext cx="688718" cy="688718"/>
          </a:xfrm>
          <a:prstGeom prst="rect">
            <a:avLst/>
          </a:prstGeom>
        </p:spPr>
      </p:pic>
      <p:sp>
        <p:nvSpPr>
          <p:cNvPr id="140" name="object 41">
            <a:extLst>
              <a:ext uri="{FF2B5EF4-FFF2-40B4-BE49-F238E27FC236}">
                <a16:creationId xmlns:a16="http://schemas.microsoft.com/office/drawing/2014/main" id="{ACEB215E-C6FC-4F0F-B7EA-A00542BDC846}"/>
              </a:ext>
            </a:extLst>
          </p:cNvPr>
          <p:cNvSpPr txBox="1"/>
          <p:nvPr/>
        </p:nvSpPr>
        <p:spPr>
          <a:xfrm>
            <a:off x="7611952" y="4506146"/>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7"/>
              </a:rPr>
              <a:t>Scan open source components for vulnerabilities and license ratings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6" name="Picture 25">
            <a:extLst>
              <a:ext uri="{FF2B5EF4-FFF2-40B4-BE49-F238E27FC236}">
                <a16:creationId xmlns:a16="http://schemas.microsoft.com/office/drawing/2014/main" id="{274096FC-8E01-44BC-8B78-C508E5722086}"/>
              </a:ext>
            </a:extLst>
          </p:cNvPr>
          <p:cNvPicPr>
            <a:picLocks noChangeAspect="1"/>
          </p:cNvPicPr>
          <p:nvPr/>
        </p:nvPicPr>
        <p:blipFill>
          <a:blip r:embed="rId48"/>
          <a:stretch>
            <a:fillRect/>
          </a:stretch>
        </p:blipFill>
        <p:spPr>
          <a:xfrm>
            <a:off x="2247342" y="5949570"/>
            <a:ext cx="1769081" cy="542893"/>
          </a:xfrm>
          <a:prstGeom prst="rect">
            <a:avLst/>
          </a:prstGeom>
        </p:spPr>
      </p:pic>
      <p:pic>
        <p:nvPicPr>
          <p:cNvPr id="28" name="Picture 27">
            <a:extLst>
              <a:ext uri="{FF2B5EF4-FFF2-40B4-BE49-F238E27FC236}">
                <a16:creationId xmlns:a16="http://schemas.microsoft.com/office/drawing/2014/main" id="{8789DF92-8BDE-48B1-A373-9C423075B88F}"/>
              </a:ext>
            </a:extLst>
          </p:cNvPr>
          <p:cNvPicPr>
            <a:picLocks noChangeAspect="1"/>
          </p:cNvPicPr>
          <p:nvPr/>
        </p:nvPicPr>
        <p:blipFill>
          <a:blip r:embed="rId49"/>
          <a:stretch>
            <a:fillRect/>
          </a:stretch>
        </p:blipFill>
        <p:spPr>
          <a:xfrm>
            <a:off x="5492803" y="6036121"/>
            <a:ext cx="2228850" cy="419100"/>
          </a:xfrm>
          <a:prstGeom prst="rect">
            <a:avLst/>
          </a:prstGeom>
        </p:spPr>
      </p:pic>
      <p:sp>
        <p:nvSpPr>
          <p:cNvPr id="32" name="TextBox 31">
            <a:extLst>
              <a:ext uri="{FF2B5EF4-FFF2-40B4-BE49-F238E27FC236}">
                <a16:creationId xmlns:a16="http://schemas.microsoft.com/office/drawing/2014/main" id="{BA3DAE67-3FC9-4B4F-B892-E8C8F445C43E}"/>
              </a:ext>
            </a:extLst>
          </p:cNvPr>
          <p:cNvSpPr txBox="1"/>
          <p:nvPr/>
        </p:nvSpPr>
        <p:spPr>
          <a:xfrm>
            <a:off x="7783168" y="6062414"/>
            <a:ext cx="2959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hlinkClick r:id="rId50">
                  <a:extLst>
                    <a:ext uri="{A12FA001-AC4F-418D-AE19-62706E023703}">
                      <ahyp:hlinkClr xmlns:ahyp="http://schemas.microsoft.com/office/drawing/2018/hyperlinkcolor" val="tx"/>
                    </a:ext>
                  </a:extLst>
                </a:hlinkClick>
              </a:rPr>
              <a:t>https://www.azuredevopslabs.com/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67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B4C8878-01CF-4506-9DA9-872DF2765716}"/>
              </a:ext>
            </a:extLst>
          </p:cNvPr>
          <p:cNvSpPr txBox="1"/>
          <p:nvPr/>
        </p:nvSpPr>
        <p:spPr>
          <a:xfrm>
            <a:off x="0" y="3041248"/>
            <a:ext cx="12192000" cy="3416320"/>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See, share and submit your events/groups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Calibri" panose="020F0502020204030204"/>
                <a:ea typeface="+mn-ea"/>
                <a:cs typeface="+mn-cs"/>
              </a:rPr>
              <a:t>https://SouthCentralCommunity.com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Serving Texas, Oklahoma, Arkansas and Louisiana</a:t>
            </a:r>
          </a:p>
        </p:txBody>
      </p:sp>
      <p:sp>
        <p:nvSpPr>
          <p:cNvPr id="2" name="Rectangle 1">
            <a:extLst>
              <a:ext uri="{FF2B5EF4-FFF2-40B4-BE49-F238E27FC236}">
                <a16:creationId xmlns:a16="http://schemas.microsoft.com/office/drawing/2014/main" id="{12DA04F7-D59A-41AE-B272-AC8E07904ABA}"/>
              </a:ext>
            </a:extLst>
          </p:cNvPr>
          <p:cNvSpPr/>
          <p:nvPr/>
        </p:nvSpPr>
        <p:spPr>
          <a:xfrm>
            <a:off x="6096000" y="0"/>
            <a:ext cx="6096000" cy="2800767"/>
          </a:xfrm>
          <a:prstGeom prst="rect">
            <a:avLst/>
          </a:prstGeom>
          <a:solidFill>
            <a:srgbClr val="00B05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Do you want to get the word out about your community events/groups?</a:t>
            </a:r>
          </a:p>
        </p:txBody>
      </p:sp>
      <p:sp>
        <p:nvSpPr>
          <p:cNvPr id="3" name="Rectangle 2">
            <a:extLst>
              <a:ext uri="{FF2B5EF4-FFF2-40B4-BE49-F238E27FC236}">
                <a16:creationId xmlns:a16="http://schemas.microsoft.com/office/drawing/2014/main" id="{10ECC451-D97B-44F9-A224-A38608B68A52}"/>
              </a:ext>
            </a:extLst>
          </p:cNvPr>
          <p:cNvSpPr/>
          <p:nvPr/>
        </p:nvSpPr>
        <p:spPr>
          <a:xfrm>
            <a:off x="0" y="-6262"/>
            <a:ext cx="6096000" cy="2800767"/>
          </a:xfrm>
          <a:prstGeom prst="rect">
            <a:avLst/>
          </a:prstGeom>
          <a:solidFill>
            <a:schemeClr val="accent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Interested in local community events/groups?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542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171AAB-3FE7-42EE-A5DF-152F6AF77FF5}"/>
              </a:ext>
            </a:extLst>
          </p:cNvPr>
          <p:cNvSpPr txBox="1"/>
          <p:nvPr/>
        </p:nvSpPr>
        <p:spPr>
          <a:xfrm>
            <a:off x="115129" y="0"/>
            <a:ext cx="11961742" cy="70480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UserGroup.tv your source for </a:t>
            </a: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FREE</a:t>
            </a: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 videos of technical community content online.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975+ hours of content donated by our local User Group speakers.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Check it out today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Calibri" panose="020F0502020204030204"/>
                <a:ea typeface="+mn-ea"/>
                <a:cs typeface="+mn-cs"/>
              </a:rPr>
              <a:t>http://www.UserGroup.tv</a:t>
            </a:r>
            <a:endPar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See the source image">
            <a:extLst>
              <a:ext uri="{FF2B5EF4-FFF2-40B4-BE49-F238E27FC236}">
                <a16:creationId xmlns:a16="http://schemas.microsoft.com/office/drawing/2014/main" id="{C6A0D307-C083-434B-A20C-DAB856B61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598" b="38512"/>
          <a:stretch/>
        </p:blipFill>
        <p:spPr bwMode="auto">
          <a:xfrm>
            <a:off x="3424845" y="1718452"/>
            <a:ext cx="5129893" cy="158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71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3493264"/>
          </a:xfrm>
        </p:spPr>
        <p:txBody>
          <a:bodyPr/>
          <a:lstStyle/>
          <a:p>
            <a:pPr marL="457200" indent="-457200">
              <a:buFont typeface="Arial" panose="020B0604020202020204" pitchFamily="34" charset="0"/>
              <a:buChar char="•"/>
            </a:pPr>
            <a:r>
              <a:rPr lang="en-US" sz="4800" dirty="0"/>
              <a:t>DevOps in General</a:t>
            </a:r>
          </a:p>
          <a:p>
            <a:pPr marL="457200" indent="-457200">
              <a:buFont typeface="Arial" panose="020B0604020202020204" pitchFamily="34" charset="0"/>
              <a:buChar char="•"/>
            </a:pPr>
            <a:r>
              <a:rPr lang="en-US" sz="4800" dirty="0"/>
              <a:t>How Azure can help with DevOps</a:t>
            </a:r>
          </a:p>
          <a:p>
            <a:pPr marL="457200" indent="-457200">
              <a:buFont typeface="Arial" panose="020B0604020202020204" pitchFamily="34" charset="0"/>
              <a:buChar char="•"/>
            </a:pPr>
            <a:r>
              <a:rPr lang="en-US" sz="4800" dirty="0"/>
              <a:t>Overview of Azure DevOps </a:t>
            </a:r>
          </a:p>
          <a:p>
            <a:pPr marL="457200" indent="-457200">
              <a:buFont typeface="Arial" panose="020B0604020202020204" pitchFamily="34" charset="0"/>
              <a:buChar char="•"/>
            </a:pPr>
            <a:r>
              <a:rPr lang="en-US" sz="4800" dirty="0"/>
              <a:t>DEMO!</a:t>
            </a:r>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6306159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9600" spc="300" dirty="0">
                <a:solidFill>
                  <a:srgbClr val="353535">
                    <a:lumMod val="65000"/>
                    <a:lumOff val="35000"/>
                  </a:srgbClr>
                </a:solidFill>
                <a:latin typeface="Segoe UI"/>
              </a:rPr>
              <a:t>WHAT IS DEVOPS?</a:t>
            </a:r>
          </a:p>
        </p:txBody>
      </p:sp>
      <p:sp>
        <p:nvSpPr>
          <p:cNvPr id="2" name="TextBox 1">
            <a:extLst>
              <a:ext uri="{FF2B5EF4-FFF2-40B4-BE49-F238E27FC236}">
                <a16:creationId xmlns:a16="http://schemas.microsoft.com/office/drawing/2014/main" id="{AD77318B-CC0D-4014-97C7-B8624DDC3470}"/>
              </a:ext>
            </a:extLst>
          </p:cNvPr>
          <p:cNvSpPr txBox="1"/>
          <p:nvPr/>
        </p:nvSpPr>
        <p:spPr>
          <a:xfrm>
            <a:off x="477429" y="5737253"/>
            <a:ext cx="112479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(i.e. the process, dev tools and cloud vendor/deployment target agnostic)</a:t>
            </a:r>
          </a:p>
        </p:txBody>
      </p:sp>
    </p:spTree>
    <p:extLst>
      <p:ext uri="{BB962C8B-B14F-4D97-AF65-F5344CB8AC3E}">
        <p14:creationId xmlns:p14="http://schemas.microsoft.com/office/powerpoint/2010/main" val="1751245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4278940" y="618998"/>
            <a:ext cx="3634127" cy="976920"/>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ts val="3000"/>
              </a:lnSpc>
              <a:defRPr/>
            </a:pPr>
            <a:r>
              <a:rPr lang="en-US" sz="1800" spc="300" dirty="0">
                <a:solidFill>
                  <a:srgbClr val="353535">
                    <a:lumMod val="65000"/>
                    <a:lumOff val="35000"/>
                  </a:srgbClr>
                </a:solidFill>
                <a:latin typeface="Segoe UI"/>
              </a:rPr>
              <a:t>WHAT IS DEVOPS?</a:t>
            </a:r>
          </a:p>
          <a:p>
            <a:pPr algn="ctr" defTabSz="913874">
              <a:lnSpc>
                <a:spcPts val="3000"/>
              </a:lnSpc>
              <a:defRPr/>
            </a:pPr>
            <a:endParaRPr lang="en-US" sz="2400" spc="300" dirty="0">
              <a:solidFill>
                <a:srgbClr val="635D59"/>
              </a:solidFill>
              <a:latin typeface="Segoe UI"/>
            </a:endParaRPr>
          </a:p>
        </p:txBody>
      </p:sp>
      <p:pic>
        <p:nvPicPr>
          <p:cNvPr id="7" name="Picture 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87848" y="1176197"/>
            <a:ext cx="5604665" cy="5604665"/>
          </a:xfrm>
          <a:prstGeom prst="rect">
            <a:avLst/>
          </a:prstGeom>
        </p:spPr>
      </p:pic>
      <p:grpSp>
        <p:nvGrpSpPr>
          <p:cNvPr id="9" name="Group 8"/>
          <p:cNvGrpSpPr/>
          <p:nvPr/>
        </p:nvGrpSpPr>
        <p:grpSpPr>
          <a:xfrm>
            <a:off x="2214856" y="4018455"/>
            <a:ext cx="2035591" cy="882180"/>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Development and</a:t>
              </a:r>
              <a:br>
                <a:rPr lang="en-US" sz="1000" b="1" i="1" dirty="0">
                  <a:solidFill>
                    <a:srgbClr val="FBFBFB"/>
                  </a:solidFill>
                  <a:latin typeface="Bodoni MT"/>
                  <a:cs typeface="Bodoni Std Bold Italic"/>
                </a:rPr>
              </a:br>
              <a:r>
                <a:rPr lang="en-US" sz="1000" b="1" i="1" dirty="0">
                  <a:solidFill>
                    <a:srgbClr val="FBFBFB"/>
                  </a:solidFill>
                  <a:latin typeface="Bodoni MT"/>
                  <a:cs typeface="Bodoni Std Bold Italic"/>
                </a:rPr>
                <a:t>Operations collaboration</a:t>
              </a:r>
            </a:p>
          </p:txBody>
        </p:sp>
      </p:grpSp>
      <p:sp>
        <p:nvSpPr>
          <p:cNvPr id="42" name="Right Triangle 41"/>
          <p:cNvSpPr/>
          <p:nvPr/>
        </p:nvSpPr>
        <p:spPr bwMode="auto">
          <a:xfrm flipH="1" flipV="1">
            <a:off x="5804062" y="1851015"/>
            <a:ext cx="186295" cy="253355"/>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145250" y="1491825"/>
            <a:ext cx="1314486" cy="38423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 job title</a:t>
            </a:r>
          </a:p>
        </p:txBody>
      </p:sp>
      <p:grpSp>
        <p:nvGrpSpPr>
          <p:cNvPr id="44" name="Group 43"/>
          <p:cNvGrpSpPr/>
          <p:nvPr/>
        </p:nvGrpSpPr>
        <p:grpSpPr>
          <a:xfrm>
            <a:off x="5748440" y="3410564"/>
            <a:ext cx="1504384" cy="686092"/>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automation</a:t>
              </a:r>
            </a:p>
          </p:txBody>
        </p:sp>
      </p:grpSp>
      <p:grpSp>
        <p:nvGrpSpPr>
          <p:cNvPr id="47" name="Group 46"/>
          <p:cNvGrpSpPr/>
          <p:nvPr/>
        </p:nvGrpSpPr>
        <p:grpSpPr>
          <a:xfrm>
            <a:off x="7627499" y="3993269"/>
            <a:ext cx="1725035" cy="885345"/>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3956058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4698AC1-1767-449E-8502-47DC352C6F75}"/>
              </a:ext>
            </a:extLst>
          </p:cNvPr>
          <p:cNvSpPr/>
          <p:nvPr/>
        </p:nvSpPr>
        <p:spPr>
          <a:xfrm>
            <a:off x="5624199" y="294315"/>
            <a:ext cx="6269372" cy="6269372"/>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algn="ctr" defTabSz="913500">
              <a:defRPr/>
            </a:pPr>
            <a:endParaRPr lang="en-US" sz="1798" kern="0">
              <a:solidFill>
                <a:sysClr val="windowText" lastClr="000000"/>
              </a:solidFill>
              <a:latin typeface="Segoe UI"/>
            </a:endParaRPr>
          </a:p>
        </p:txBody>
      </p:sp>
      <p:pic>
        <p:nvPicPr>
          <p:cNvPr id="8" name="Picture 7">
            <a:extLst>
              <a:ext uri="{FF2B5EF4-FFF2-40B4-BE49-F238E27FC236}">
                <a16:creationId xmlns:a16="http://schemas.microsoft.com/office/drawing/2014/main" id="{8CA2D5D0-B07D-44D4-8E29-23F3211397CB}"/>
              </a:ext>
            </a:extLst>
          </p:cNvPr>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5626148" y="3424608"/>
            <a:ext cx="6269372" cy="1571913"/>
          </a:xfrm>
          <a:prstGeom prst="rect">
            <a:avLst/>
          </a:prstGeom>
        </p:spPr>
      </p:pic>
      <p:pic>
        <p:nvPicPr>
          <p:cNvPr id="20" name="Picture 19">
            <a:extLst>
              <a:ext uri="{FF2B5EF4-FFF2-40B4-BE49-F238E27FC236}">
                <a16:creationId xmlns:a16="http://schemas.microsoft.com/office/drawing/2014/main" id="{90784828-F7B1-48D5-A22C-B04BECDCC40E}"/>
              </a:ext>
            </a:extLst>
          </p:cNvPr>
          <p:cNvPicPr>
            <a:picLocks/>
          </p:cNvPicPr>
          <p:nvPr/>
        </p:nvPicPr>
        <p:blipFill rotWithShape="1">
          <a:blip r:embed="rId4" cstate="print">
            <a:extLst>
              <a:ext uri="{28A0092B-C50C-407E-A947-70E740481C1C}">
                <a14:useLocalDpi xmlns:a14="http://schemas.microsoft.com/office/drawing/2010/main" val="0"/>
              </a:ext>
            </a:extLst>
          </a:blip>
          <a:srcRect/>
          <a:stretch/>
        </p:blipFill>
        <p:spPr>
          <a:xfrm>
            <a:off x="5626148" y="4989755"/>
            <a:ext cx="6269372" cy="1571913"/>
          </a:xfrm>
          <a:prstGeom prst="rect">
            <a:avLst/>
          </a:prstGeom>
        </p:spPr>
      </p:pic>
      <p:pic>
        <p:nvPicPr>
          <p:cNvPr id="22" name="Picture 21">
            <a:extLst>
              <a:ext uri="{FF2B5EF4-FFF2-40B4-BE49-F238E27FC236}">
                <a16:creationId xmlns:a16="http://schemas.microsoft.com/office/drawing/2014/main" id="{F2D63635-ABA8-437F-9960-10450CA28ACF}"/>
              </a:ext>
            </a:extLst>
          </p:cNvPr>
          <p:cNvPicPr>
            <a:picLocks/>
          </p:cNvPicPr>
          <p:nvPr/>
        </p:nvPicPr>
        <p:blipFill rotWithShape="1">
          <a:blip r:embed="rId5" cstate="print">
            <a:extLst>
              <a:ext uri="{28A0092B-C50C-407E-A947-70E740481C1C}">
                <a14:useLocalDpi xmlns:a14="http://schemas.microsoft.com/office/drawing/2010/main" val="0"/>
              </a:ext>
            </a:extLst>
          </a:blip>
          <a:srcRect/>
          <a:stretch/>
        </p:blipFill>
        <p:spPr>
          <a:xfrm>
            <a:off x="5624199" y="1859461"/>
            <a:ext cx="6269372" cy="1571913"/>
          </a:xfrm>
          <a:prstGeom prst="rect">
            <a:avLst/>
          </a:prstGeom>
        </p:spPr>
      </p:pic>
      <p:pic>
        <p:nvPicPr>
          <p:cNvPr id="26" name="Picture 25">
            <a:extLst>
              <a:ext uri="{FF2B5EF4-FFF2-40B4-BE49-F238E27FC236}">
                <a16:creationId xmlns:a16="http://schemas.microsoft.com/office/drawing/2014/main" id="{C7A43D22-4B9A-4707-BDC9-93B6FBD849C9}"/>
              </a:ext>
            </a:extLst>
          </p:cNvPr>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5624199" y="294314"/>
            <a:ext cx="6269372" cy="1571913"/>
          </a:xfrm>
          <a:prstGeom prst="rect">
            <a:avLst/>
          </a:prstGeom>
        </p:spPr>
      </p:pic>
      <p:sp>
        <p:nvSpPr>
          <p:cNvPr id="14" name="TextBox 13">
            <a:extLst>
              <a:ext uri="{FF2B5EF4-FFF2-40B4-BE49-F238E27FC236}">
                <a16:creationId xmlns:a16="http://schemas.microsoft.com/office/drawing/2014/main" id="{FE204E35-E5FD-4A53-B5F4-26A4AB7416DE}"/>
              </a:ext>
            </a:extLst>
          </p:cNvPr>
          <p:cNvSpPr txBox="1"/>
          <p:nvPr/>
        </p:nvSpPr>
        <p:spPr>
          <a:xfrm>
            <a:off x="222085" y="646155"/>
            <a:ext cx="5132218" cy="4789562"/>
          </a:xfrm>
          <a:prstGeom prst="rect">
            <a:avLst/>
          </a:prstGeom>
          <a:noFill/>
        </p:spPr>
        <p:txBody>
          <a:bodyPr rot="0" spcFirstLastPara="0" vertOverflow="overflow" horzOverflow="overflow" vert="horz" wrap="square" lIns="182707" tIns="146166" rIns="182707" bIns="146166" numCol="1" spcCol="0" rtlCol="0" fromWordArt="0" anchor="t" anchorCtr="0" forceAA="0" compatLnSpc="1">
            <a:prstTxWarp prst="textNoShape">
              <a:avLst/>
            </a:prstTxWarp>
            <a:spAutoFit/>
          </a:bodyPr>
          <a:lstStyle/>
          <a:p>
            <a:pPr marL="169662" lvl="1" defTabSz="913326">
              <a:lnSpc>
                <a:spcPct val="90000"/>
              </a:lnSpc>
              <a:spcAft>
                <a:spcPts val="1000"/>
              </a:spcAft>
              <a:defRPr/>
            </a:pP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50% of Fortune 500 in 2000 now </a:t>
            </a:r>
            <a:r>
              <a:rPr lang="en-GB" sz="3200" kern="0" spc="-50">
                <a:solidFill>
                  <a:srgbClr val="0078D4"/>
                </a:solidFill>
                <a:latin typeface="+mj-lt"/>
                <a:cs typeface="Segoe UI" panose="020B0502040204020203" pitchFamily="34" charset="0"/>
              </a:rPr>
              <a:t>replaced</a:t>
            </a: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by organizations that </a:t>
            </a:r>
            <a:r>
              <a:rPr lang="en-GB" sz="3200" kern="0" spc="-50">
                <a:solidFill>
                  <a:srgbClr val="0078D4"/>
                </a:solidFill>
                <a:latin typeface="+mj-lt"/>
                <a:cs typeface="Segoe UI" panose="020B0502040204020203" pitchFamily="34" charset="0"/>
              </a:rPr>
              <a:t>use technology</a:t>
            </a: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 to deliver customer value </a:t>
            </a:r>
            <a:r>
              <a:rPr lang="en-GB" sz="3200" kern="0" spc="-50">
                <a:solidFill>
                  <a:srgbClr val="0078D4"/>
                </a:solidFill>
                <a:latin typeface="+mj-lt"/>
                <a:cs typeface="Segoe UI" panose="020B0502040204020203" pitchFamily="34" charset="0"/>
              </a:rPr>
              <a:t>faster, better, and cheaper</a:t>
            </a:r>
          </a:p>
          <a:p>
            <a:pPr marL="169662" lvl="1" defTabSz="913326">
              <a:lnSpc>
                <a:spcPct val="90000"/>
              </a:lnSpc>
              <a:spcAft>
                <a:spcPts val="1000"/>
              </a:spcAft>
              <a:defRPr/>
            </a:pPr>
            <a:endParaRPr lang="en-GB" sz="1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a:p>
            <a:pPr marL="169662" lvl="1" defTabSz="913326">
              <a:lnSpc>
                <a:spcPct val="90000"/>
              </a:lnSpc>
              <a:spcAft>
                <a:spcPts val="1000"/>
              </a:spcAft>
              <a:defRPr/>
            </a:pPr>
            <a:r>
              <a:rPr lang="en-GB"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The Fortune 500 of today face the same challenge tomorrow</a:t>
            </a:r>
            <a:endParaRPr lang="en-US" sz="3200" kern="0" spc="-50">
              <a:gradFill>
                <a:gsLst>
                  <a:gs pos="0">
                    <a:srgbClr val="1A1A1A"/>
                  </a:gs>
                  <a:gs pos="100000">
                    <a:srgbClr val="1A1A1A"/>
                  </a:gs>
                </a:gsLst>
                <a:lin ang="5400000" scaled="1"/>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61AE264-477D-49A1-9DD0-BD7C7F9F889B}"/>
              </a:ext>
            </a:extLst>
          </p:cNvPr>
          <p:cNvSpPr txBox="1"/>
          <p:nvPr/>
        </p:nvSpPr>
        <p:spPr>
          <a:xfrm>
            <a:off x="222085" y="5638893"/>
            <a:ext cx="3328440" cy="922775"/>
          </a:xfrm>
          <a:prstGeom prst="rect">
            <a:avLst/>
          </a:prstGeom>
          <a:noFill/>
        </p:spPr>
        <p:txBody>
          <a:bodyPr rot="0" spcFirstLastPara="0" vertOverflow="overflow" horzOverflow="overflow" vert="horz" wrap="none" lIns="182707" tIns="146166" rIns="182707" bIns="146166" numCol="1" spcCol="0" rtlCol="0" fromWordArt="0" anchor="t" anchorCtr="0" forceAA="0" compatLnSpc="1">
            <a:prstTxWarp prst="textNoShape">
              <a:avLst/>
            </a:prstTxWarp>
            <a:spAutoFit/>
          </a:bodyPr>
          <a:lstStyle/>
          <a:p>
            <a:pPr marL="169662" lvl="1" defTabSz="913326">
              <a:defRPr/>
            </a:pPr>
            <a:r>
              <a:rPr lang="fr-FR" sz="1600" kern="0" err="1">
                <a:gradFill>
                  <a:gsLst>
                    <a:gs pos="0">
                      <a:srgbClr val="0078D4"/>
                    </a:gs>
                    <a:gs pos="100000">
                      <a:srgbClr val="0078D4"/>
                    </a:gs>
                  </a:gsLst>
                  <a:lin ang="5400000" scaled="1"/>
                </a:gradFill>
                <a:latin typeface="Segoe UI Semibold"/>
                <a:cs typeface="Segoe UI Semibold" panose="020B0702040204020203" pitchFamily="34" charset="0"/>
              </a:rPr>
              <a:t>Innosight</a:t>
            </a:r>
            <a:endParaRPr lang="fr-FR" sz="1600" kern="0">
              <a:gradFill>
                <a:gsLst>
                  <a:gs pos="0">
                    <a:srgbClr val="0078D4"/>
                  </a:gs>
                  <a:gs pos="100000">
                    <a:srgbClr val="0078D4"/>
                  </a:gs>
                </a:gsLst>
                <a:lin ang="5400000" scaled="1"/>
              </a:gradFill>
              <a:latin typeface="Segoe UI Semibold"/>
              <a:cs typeface="Segoe UI Semibold" panose="020B0702040204020203" pitchFamily="34" charset="0"/>
            </a:endParaRPr>
          </a:p>
          <a:p>
            <a:pPr marL="169662" lvl="1" defTabSz="913326">
              <a:defRPr/>
            </a:pPr>
            <a:r>
              <a:rPr lang="en-US" sz="1200" kern="0">
                <a:gradFill>
                  <a:gsLst>
                    <a:gs pos="0">
                      <a:srgbClr val="1A1A1A"/>
                    </a:gs>
                    <a:gs pos="100000">
                      <a:srgbClr val="1A1A1A"/>
                    </a:gs>
                  </a:gsLst>
                  <a:lin ang="5400000" scaled="1"/>
                </a:gradFill>
                <a:latin typeface="Segoe UI"/>
              </a:rPr>
              <a:t>Corporate Longevity: Turbulence Ahead </a:t>
            </a:r>
            <a:br>
              <a:rPr lang="en-US" sz="1200" kern="0">
                <a:gradFill>
                  <a:gsLst>
                    <a:gs pos="0">
                      <a:srgbClr val="1A1A1A"/>
                    </a:gs>
                    <a:gs pos="100000">
                      <a:srgbClr val="1A1A1A"/>
                    </a:gs>
                  </a:gsLst>
                  <a:lin ang="5400000" scaled="1"/>
                </a:gradFill>
                <a:latin typeface="Segoe UI"/>
              </a:rPr>
            </a:br>
            <a:r>
              <a:rPr lang="en-US" sz="1200" kern="0">
                <a:gradFill>
                  <a:gsLst>
                    <a:gs pos="0">
                      <a:srgbClr val="1A1A1A"/>
                    </a:gs>
                    <a:gs pos="100000">
                      <a:srgbClr val="1A1A1A"/>
                    </a:gs>
                  </a:gsLst>
                  <a:lin ang="5400000" scaled="1"/>
                </a:gradFill>
                <a:latin typeface="Segoe UI"/>
              </a:rPr>
              <a:t>for Large Organizations</a:t>
            </a:r>
            <a:endParaRPr lang="en-US" sz="1200" kern="0">
              <a:gradFill>
                <a:gsLst>
                  <a:gs pos="0">
                    <a:srgbClr val="1A1A1A"/>
                  </a:gs>
                  <a:gs pos="100000">
                    <a:srgbClr val="1A1A1A"/>
                  </a:gs>
                </a:gsLst>
                <a:lin ang="5400000" scaled="1"/>
              </a:gradFill>
              <a:latin typeface="Segoe UI"/>
              <a:cs typeface="Segoe UI Semilight" panose="020B0402040204020203" pitchFamily="34" charset="0"/>
            </a:endParaRPr>
          </a:p>
        </p:txBody>
      </p:sp>
      <p:sp>
        <p:nvSpPr>
          <p:cNvPr id="6" name="Rectangle 5">
            <a:extLst>
              <a:ext uri="{FF2B5EF4-FFF2-40B4-BE49-F238E27FC236}">
                <a16:creationId xmlns:a16="http://schemas.microsoft.com/office/drawing/2014/main" id="{397749AC-AC6D-4252-9ACC-3D6A0626B893}"/>
              </a:ext>
            </a:extLst>
          </p:cNvPr>
          <p:cNvSpPr/>
          <p:nvPr/>
        </p:nvSpPr>
        <p:spPr>
          <a:xfrm>
            <a:off x="5624199" y="294315"/>
            <a:ext cx="6269372" cy="6269372"/>
          </a:xfrm>
          <a:prstGeom prst="rect">
            <a:avLst/>
          </a:prstGeom>
          <a:solidFill>
            <a:srgbClr val="000000">
              <a:alpha val="60000"/>
            </a:srgbClr>
          </a:solidFill>
          <a:ln w="10795" cap="flat" cmpd="sng" algn="ctr">
            <a:noFill/>
            <a:prstDash val="solid"/>
          </a:ln>
          <a:effectLst/>
        </p:spPr>
        <p:txBody>
          <a:bodyPr rtlCol="0" anchor="ctr"/>
          <a:lstStyle/>
          <a:p>
            <a:pPr algn="ctr" defTabSz="913500">
              <a:defRPr/>
            </a:pPr>
            <a:endParaRPr lang="en-US" sz="1798" kern="0">
              <a:solidFill>
                <a:sysClr val="windowText" lastClr="000000"/>
              </a:solidFill>
              <a:latin typeface="Segoe UI"/>
            </a:endParaRPr>
          </a:p>
        </p:txBody>
      </p:sp>
      <p:pic>
        <p:nvPicPr>
          <p:cNvPr id="10" name="Picture 9">
            <a:extLst>
              <a:ext uri="{FF2B5EF4-FFF2-40B4-BE49-F238E27FC236}">
                <a16:creationId xmlns:a16="http://schemas.microsoft.com/office/drawing/2014/main" id="{307B2281-662E-41BC-967D-677A13F8048A}"/>
              </a:ext>
            </a:extLst>
          </p:cNvPr>
          <p:cNvPicPr>
            <a:picLocks noChangeAspect="1"/>
          </p:cNvPicPr>
          <p:nvPr/>
        </p:nvPicPr>
        <p:blipFill>
          <a:blip r:embed="rId7"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5949685" y="5447070"/>
            <a:ext cx="1315067" cy="657287"/>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4B5316AF-6DE7-44AF-8CD3-4102B777D8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0062" y="646155"/>
            <a:ext cx="868235" cy="868235"/>
          </a:xfrm>
          <a:prstGeom prst="rect">
            <a:avLst/>
          </a:prstGeom>
        </p:spPr>
      </p:pic>
      <p:pic>
        <p:nvPicPr>
          <p:cNvPr id="17" name="Picture 16">
            <a:extLst>
              <a:ext uri="{FF2B5EF4-FFF2-40B4-BE49-F238E27FC236}">
                <a16:creationId xmlns:a16="http://schemas.microsoft.com/office/drawing/2014/main" id="{9A112464-6DAC-4782-8F00-2E1497ABBB3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87764" y="2366639"/>
            <a:ext cx="786912" cy="55756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BE47A19D-A1D6-43CB-83BE-95EF9C35165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0060" y="3805177"/>
            <a:ext cx="1807523" cy="810777"/>
          </a:xfrm>
          <a:prstGeom prst="rect">
            <a:avLst/>
          </a:prstGeom>
        </p:spPr>
      </p:pic>
    </p:spTree>
    <p:extLst>
      <p:ext uri="{BB962C8B-B14F-4D97-AF65-F5344CB8AC3E}">
        <p14:creationId xmlns:p14="http://schemas.microsoft.com/office/powerpoint/2010/main" val="21392957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292a84-6266-4bea-93bb-5b29976c2624&quot;,&quot;TimeStamp&quot;:&quot;2018-08-10T09:19:06.5126165-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269</TotalTime>
  <Words>2621</Words>
  <Application>Microsoft Office PowerPoint</Application>
  <PresentationFormat>Widescreen</PresentationFormat>
  <Paragraphs>368</Paragraphs>
  <Slides>38</Slides>
  <Notes>32</Notes>
  <HiddenSlides>0</HiddenSlides>
  <MMClips>1</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38</vt:i4>
      </vt:variant>
    </vt:vector>
  </HeadingPairs>
  <TitlesOfParts>
    <vt:vector size="66" baseType="lpstr">
      <vt:lpstr>Arial</vt:lpstr>
      <vt:lpstr>Bodoni MT</vt:lpstr>
      <vt:lpstr>Calibri</vt:lpstr>
      <vt:lpstr>Calibri Light</vt:lpstr>
      <vt:lpstr>Consolas</vt:lpstr>
      <vt:lpstr>Rockwell Extra Bold</vt:lpstr>
      <vt:lpstr>Segoe Pro Light</vt:lpstr>
      <vt:lpstr>Segoe UI</vt:lpstr>
      <vt:lpstr>Segoe UI Black</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Office Theme</vt:lpstr>
      <vt:lpstr>1_Office Theme</vt:lpstr>
      <vt:lpstr>DevOps in a Cloud World</vt:lpstr>
      <vt:lpstr>About Me</vt:lpstr>
      <vt:lpstr>PowerPoint Presentation</vt:lpstr>
      <vt:lpstr>PowerPoint Presentation</vt:lpstr>
      <vt:lpstr>PowerPoint Presentation</vt:lpstr>
      <vt:lpstr>Agenda</vt:lpstr>
      <vt:lpstr>PowerPoint Presentation</vt:lpstr>
      <vt:lpstr>PowerPoint Presentation</vt:lpstr>
      <vt:lpstr>PowerPoint Presentation</vt:lpstr>
      <vt:lpstr>Product innovations need  to reach customers quickly,  and stay available</vt:lpstr>
      <vt:lpstr>Developers are at the heart  of your company’s innovation</vt:lpstr>
      <vt:lpstr>PowerPoint Presentation</vt:lpstr>
      <vt:lpstr>What is DevOps?</vt:lpstr>
      <vt:lpstr>What technologies do I need to support DevOps?</vt:lpstr>
      <vt:lpstr>If It Hurts, Do It More Often</vt:lpstr>
      <vt:lpstr>PowerPoint Presentation</vt:lpstr>
      <vt:lpstr>The Microsoft Cloud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Azure Pipelines</vt:lpstr>
      <vt:lpstr>PowerPoint Presentation</vt:lpstr>
      <vt:lpstr>Azure DevOps: Choose what you love</vt:lpstr>
      <vt:lpstr>Demo</vt:lpstr>
      <vt:lpstr>DevOps at Microsoft</vt:lpstr>
      <vt:lpstr>Resources</vt:lpstr>
      <vt:lpstr>Learning path for Azure DevOps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10</cp:revision>
  <dcterms:created xsi:type="dcterms:W3CDTF">1601-01-01T00:00:00Z</dcterms:created>
  <dcterms:modified xsi:type="dcterms:W3CDTF">2019-10-07T16:54:45Z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